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05" r:id="rId3"/>
    <p:sldId id="316" r:id="rId4"/>
    <p:sldId id="310" r:id="rId5"/>
    <p:sldId id="321" r:id="rId6"/>
    <p:sldId id="322" r:id="rId7"/>
    <p:sldId id="323" r:id="rId8"/>
    <p:sldId id="324" r:id="rId9"/>
    <p:sldId id="319" r:id="rId10"/>
    <p:sldId id="328" r:id="rId11"/>
    <p:sldId id="325" r:id="rId12"/>
    <p:sldId id="327" r:id="rId13"/>
    <p:sldId id="330" r:id="rId14"/>
    <p:sldId id="334" r:id="rId15"/>
    <p:sldId id="329" r:id="rId16"/>
    <p:sldId id="338" r:id="rId17"/>
    <p:sldId id="339" r:id="rId18"/>
    <p:sldId id="347" r:id="rId19"/>
    <p:sldId id="348" r:id="rId20"/>
    <p:sldId id="335" r:id="rId21"/>
    <p:sldId id="349" r:id="rId22"/>
    <p:sldId id="350" r:id="rId23"/>
    <p:sldId id="351" r:id="rId24"/>
    <p:sldId id="352" r:id="rId25"/>
    <p:sldId id="353" r:id="rId2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2114"/>
    <a:srgbClr val="CC6600"/>
    <a:srgbClr val="774F27"/>
    <a:srgbClr val="A38633"/>
    <a:srgbClr val="AA7A0E"/>
    <a:srgbClr val="990000"/>
    <a:srgbClr val="000000"/>
    <a:srgbClr val="800000"/>
    <a:srgbClr val="808E54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BD8C03-4457-41CA-99ED-964C6A1E0684}" v="31" dt="2025-01-10T03:11:26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Velazquez" userId="f08826d0c1492035" providerId="LiveId" clId="{FCBD8C03-4457-41CA-99ED-964C6A1E0684}"/>
    <pc:docChg chg="undo redo custSel addSld delSld modSld sldOrd modMainMaster">
      <pc:chgData name="Emilia Velazquez" userId="f08826d0c1492035" providerId="LiveId" clId="{FCBD8C03-4457-41CA-99ED-964C6A1E0684}" dt="2025-01-10T03:18:58.009" v="434" actId="20577"/>
      <pc:docMkLst>
        <pc:docMk/>
      </pc:docMkLst>
      <pc:sldChg chg="modSp mod">
        <pc:chgData name="Emilia Velazquez" userId="f08826d0c1492035" providerId="LiveId" clId="{FCBD8C03-4457-41CA-99ED-964C6A1E0684}" dt="2025-01-10T01:22:25.554" v="75" actId="1076"/>
        <pc:sldMkLst>
          <pc:docMk/>
          <pc:sldMk cId="3775198359" sldId="258"/>
        </pc:sldMkLst>
        <pc:spChg chg="mod">
          <ac:chgData name="Emilia Velazquez" userId="f08826d0c1492035" providerId="LiveId" clId="{FCBD8C03-4457-41CA-99ED-964C6A1E0684}" dt="2025-01-10T01:22:25.554" v="75" actId="1076"/>
          <ac:spMkLst>
            <pc:docMk/>
            <pc:sldMk cId="3775198359" sldId="258"/>
            <ac:spMk id="10" creationId="{E6385203-B076-872F-B4CB-D153C8D9316B}"/>
          </ac:spMkLst>
        </pc:spChg>
        <pc:spChg chg="mod">
          <ac:chgData name="Emilia Velazquez" userId="f08826d0c1492035" providerId="LiveId" clId="{FCBD8C03-4457-41CA-99ED-964C6A1E0684}" dt="2025-01-10T01:22:25.554" v="75" actId="1076"/>
          <ac:spMkLst>
            <pc:docMk/>
            <pc:sldMk cId="3775198359" sldId="258"/>
            <ac:spMk id="13" creationId="{3487B137-EDDC-2404-4946-A379769E4EBA}"/>
          </ac:spMkLst>
        </pc:spChg>
        <pc:spChg chg="mod">
          <ac:chgData name="Emilia Velazquez" userId="f08826d0c1492035" providerId="LiveId" clId="{FCBD8C03-4457-41CA-99ED-964C6A1E0684}" dt="2025-01-10T01:22:25.554" v="75" actId="1076"/>
          <ac:spMkLst>
            <pc:docMk/>
            <pc:sldMk cId="3775198359" sldId="258"/>
            <ac:spMk id="18" creationId="{6BA591DB-825B-9F49-38E9-9B2C5A69BBF9}"/>
          </ac:spMkLst>
        </pc:spChg>
      </pc:sldChg>
      <pc:sldChg chg="del">
        <pc:chgData name="Emilia Velazquez" userId="f08826d0c1492035" providerId="LiveId" clId="{FCBD8C03-4457-41CA-99ED-964C6A1E0684}" dt="2025-01-10T03:14:20.248" v="362" actId="47"/>
        <pc:sldMkLst>
          <pc:docMk/>
          <pc:sldMk cId="2926754699" sldId="288"/>
        </pc:sldMkLst>
      </pc:sldChg>
      <pc:sldChg chg="addSp delSp modSp mod">
        <pc:chgData name="Emilia Velazquez" userId="f08826d0c1492035" providerId="LiveId" clId="{FCBD8C03-4457-41CA-99ED-964C6A1E0684}" dt="2025-01-10T01:38:12.653" v="104" actId="1582"/>
        <pc:sldMkLst>
          <pc:docMk/>
          <pc:sldMk cId="4293474557" sldId="305"/>
        </pc:sldMkLst>
        <pc:spChg chg="mod">
          <ac:chgData name="Emilia Velazquez" userId="f08826d0c1492035" providerId="LiveId" clId="{FCBD8C03-4457-41CA-99ED-964C6A1E0684}" dt="2025-01-10T01:22:35.533" v="76" actId="1076"/>
          <ac:spMkLst>
            <pc:docMk/>
            <pc:sldMk cId="4293474557" sldId="305"/>
            <ac:spMk id="2" creationId="{842B5A50-1899-8266-B931-F23FE45620CE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3" creationId="{B2B7B26F-9BFA-94ED-CF9A-A6FE7AAFBC37}"/>
          </ac:spMkLst>
        </pc:spChg>
        <pc:spChg chg="mod">
          <ac:chgData name="Emilia Velazquez" userId="f08826d0c1492035" providerId="LiveId" clId="{FCBD8C03-4457-41CA-99ED-964C6A1E0684}" dt="2025-01-10T01:36:14.293" v="95" actId="207"/>
          <ac:spMkLst>
            <pc:docMk/>
            <pc:sldMk cId="4293474557" sldId="305"/>
            <ac:spMk id="6" creationId="{310C60A1-0034-3894-1AFA-4E2A98D5BB78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7" creationId="{F2A188E3-7B7C-8E44-BE9A-72EA2F1397FF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8" creationId="{9FFB3A9B-4CED-E577-C481-3B974C25D758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9" creationId="{D7E11284-3A3A-E5A0-45B4-42F1A50E6130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10" creationId="{01EB600B-DF61-AD7E-D391-8A2A13A4F94D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11" creationId="{943B2727-9818-363F-9810-839755B6F41B}"/>
          </ac:spMkLst>
        </pc:spChg>
        <pc:spChg chg="mod">
          <ac:chgData name="Emilia Velazquez" userId="f08826d0c1492035" providerId="LiveId" clId="{FCBD8C03-4457-41CA-99ED-964C6A1E0684}" dt="2025-01-10T01:36:31.274" v="99" actId="207"/>
          <ac:spMkLst>
            <pc:docMk/>
            <pc:sldMk cId="4293474557" sldId="305"/>
            <ac:spMk id="14" creationId="{C5F86516-FFB8-94D8-AA9B-3C037B0EC833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15" creationId="{A61C586F-D460-D865-6D42-CE4B498C558B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16" creationId="{E92CD9E3-03AE-7E65-E79A-0BCE220BFE5A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17" creationId="{8A11BAA6-49D9-1207-F91D-FE3F899E4D7E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18" creationId="{852BF34A-82A1-71A9-F66D-ED4F08B127A1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19" creationId="{E9457748-5B7A-6CD3-B590-22B33683EB56}"/>
          </ac:spMkLst>
        </pc:spChg>
        <pc:spChg chg="add mod">
          <ac:chgData name="Emilia Velazquez" userId="f08826d0c1492035" providerId="LiveId" clId="{FCBD8C03-4457-41CA-99ED-964C6A1E0684}" dt="2025-01-10T01:36:27.673" v="98" actId="207"/>
          <ac:spMkLst>
            <pc:docMk/>
            <pc:sldMk cId="4293474557" sldId="305"/>
            <ac:spMk id="20" creationId="{BD1FC646-7A33-6A8C-DF31-D42FA48C2537}"/>
          </ac:spMkLst>
        </pc:spChg>
        <pc:spChg chg="add mod">
          <ac:chgData name="Emilia Velazquez" userId="f08826d0c1492035" providerId="LiveId" clId="{FCBD8C03-4457-41CA-99ED-964C6A1E0684}" dt="2025-01-10T01:36:21.012" v="96" actId="207"/>
          <ac:spMkLst>
            <pc:docMk/>
            <pc:sldMk cId="4293474557" sldId="305"/>
            <ac:spMk id="21" creationId="{839BCF73-E39B-6D6B-6B82-84E80514802F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35" creationId="{629B09D6-1343-2E05-E5C9-C3EEF0DBDA3F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36" creationId="{549E58B2-2FEE-C407-FC05-122C47426D2A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44" creationId="{E1B014FA-87ED-11DC-F155-918009D63608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45" creationId="{80D162D7-F1ED-C0DA-5175-198B9039D1FA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46" creationId="{2E7104F4-2615-A524-938F-36A9CF005246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0" creationId="{BB9596C1-35C3-882D-C34C-81172E5F5229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1" creationId="{CE6B1A39-B265-D130-D1B7-EB5B0F194C5B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2" creationId="{6D154C9A-0021-8458-D5D1-1750128C7552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3" creationId="{FFD9930A-FE61-726F-3265-50A9CB7F7E2F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4" creationId="{B316A252-0C41-A947-1EB5-404EB85D16D9}"/>
          </ac:spMkLst>
        </pc:spChg>
        <pc:spChg chg="del">
          <ac:chgData name="Emilia Velazquez" userId="f08826d0c1492035" providerId="LiveId" clId="{FCBD8C03-4457-41CA-99ED-964C6A1E0684}" dt="2025-01-10T01:22:41.084" v="77" actId="478"/>
          <ac:spMkLst>
            <pc:docMk/>
            <pc:sldMk cId="4293474557" sldId="305"/>
            <ac:spMk id="55" creationId="{82A573F9-DCAF-8318-9CC0-F10224B1186C}"/>
          </ac:spMkLst>
        </pc:spChg>
        <pc:grpChg chg="add mod">
          <ac:chgData name="Emilia Velazquez" userId="f08826d0c1492035" providerId="LiveId" clId="{FCBD8C03-4457-41CA-99ED-964C6A1E0684}" dt="2025-01-10T01:23:07.745" v="79" actId="1076"/>
          <ac:grpSpMkLst>
            <pc:docMk/>
            <pc:sldMk cId="4293474557" sldId="305"/>
            <ac:grpSpMk id="4" creationId="{CDE907B2-A70F-D1F6-4F75-4A10D7D075A4}"/>
          </ac:grpSpMkLst>
        </pc:grpChg>
        <pc:grpChg chg="add mod">
          <ac:chgData name="Emilia Velazquez" userId="f08826d0c1492035" providerId="LiveId" clId="{FCBD8C03-4457-41CA-99ED-964C6A1E0684}" dt="2025-01-10T01:23:07.745" v="79" actId="1076"/>
          <ac:grpSpMkLst>
            <pc:docMk/>
            <pc:sldMk cId="4293474557" sldId="305"/>
            <ac:grpSpMk id="12" creationId="{5FFC092F-E7BB-D00A-E07F-5711A1879BC9}"/>
          </ac:grpSpMkLst>
        </pc:grpChg>
        <pc:grpChg chg="del">
          <ac:chgData name="Emilia Velazquez" userId="f08826d0c1492035" providerId="LiveId" clId="{FCBD8C03-4457-41CA-99ED-964C6A1E0684}" dt="2025-01-10T01:22:41.084" v="77" actId="478"/>
          <ac:grpSpMkLst>
            <pc:docMk/>
            <pc:sldMk cId="4293474557" sldId="305"/>
            <ac:grpSpMk id="25" creationId="{855AC15A-B9F1-6F8F-7657-D5A7023AAA18}"/>
          </ac:grpSpMkLst>
        </pc:grpChg>
        <pc:grpChg chg="del">
          <ac:chgData name="Emilia Velazquez" userId="f08826d0c1492035" providerId="LiveId" clId="{FCBD8C03-4457-41CA-99ED-964C6A1E0684}" dt="2025-01-10T01:22:41.084" v="77" actId="478"/>
          <ac:grpSpMkLst>
            <pc:docMk/>
            <pc:sldMk cId="4293474557" sldId="305"/>
            <ac:grpSpMk id="47" creationId="{622F0064-66A5-D9A6-F4F4-85E1A5AC51FF}"/>
          </ac:grpSpMkLst>
        </pc:grpChg>
        <pc:graphicFrameChg chg="mod">
          <ac:chgData name="Emilia Velazquez" userId="f08826d0c1492035" providerId="LiveId" clId="{FCBD8C03-4457-41CA-99ED-964C6A1E0684}" dt="2025-01-10T01:37:36.447" v="102" actId="208"/>
          <ac:graphicFrameMkLst>
            <pc:docMk/>
            <pc:sldMk cId="4293474557" sldId="305"/>
            <ac:graphicFrameMk id="5" creationId="{FBA6DFA2-39ED-2B30-F39A-4D501975B44F}"/>
          </ac:graphicFrameMkLst>
        </pc:graphicFrameChg>
        <pc:graphicFrameChg chg="mod">
          <ac:chgData name="Emilia Velazquez" userId="f08826d0c1492035" providerId="LiveId" clId="{FCBD8C03-4457-41CA-99ED-964C6A1E0684}" dt="2025-01-10T01:38:12.653" v="104" actId="1582"/>
          <ac:graphicFrameMkLst>
            <pc:docMk/>
            <pc:sldMk cId="4293474557" sldId="305"/>
            <ac:graphicFrameMk id="13" creationId="{920EF261-8AC0-9D34-174D-DF477CA4C4E3}"/>
          </ac:graphicFrameMkLst>
        </pc:graphicFrameChg>
      </pc:sldChg>
      <pc:sldChg chg="del">
        <pc:chgData name="Emilia Velazquez" userId="f08826d0c1492035" providerId="LiveId" clId="{FCBD8C03-4457-41CA-99ED-964C6A1E0684}" dt="2025-01-10T03:14:18.357" v="360" actId="47"/>
        <pc:sldMkLst>
          <pc:docMk/>
          <pc:sldMk cId="354824974" sldId="306"/>
        </pc:sldMkLst>
      </pc:sldChg>
      <pc:sldChg chg="del">
        <pc:chgData name="Emilia Velazquez" userId="f08826d0c1492035" providerId="LiveId" clId="{FCBD8C03-4457-41CA-99ED-964C6A1E0684}" dt="2025-01-10T03:14:19.256" v="361" actId="47"/>
        <pc:sldMkLst>
          <pc:docMk/>
          <pc:sldMk cId="2883972061" sldId="307"/>
        </pc:sldMkLst>
      </pc:sldChg>
      <pc:sldChg chg="modSp mod">
        <pc:chgData name="Emilia Velazquez" userId="f08826d0c1492035" providerId="LiveId" clId="{FCBD8C03-4457-41CA-99ED-964C6A1E0684}" dt="2025-01-10T03:16:05.013" v="376" actId="20577"/>
        <pc:sldMkLst>
          <pc:docMk/>
          <pc:sldMk cId="349082199" sldId="310"/>
        </pc:sldMkLst>
        <pc:spChg chg="mod">
          <ac:chgData name="Emilia Velazquez" userId="f08826d0c1492035" providerId="LiveId" clId="{FCBD8C03-4457-41CA-99ED-964C6A1E0684}" dt="2025-01-10T02:02:59.778" v="201" actId="179"/>
          <ac:spMkLst>
            <pc:docMk/>
            <pc:sldMk cId="349082199" sldId="310"/>
            <ac:spMk id="2" creationId="{E6613564-36AC-831D-212A-221547B4E190}"/>
          </ac:spMkLst>
        </pc:spChg>
        <pc:spChg chg="mod">
          <ac:chgData name="Emilia Velazquez" userId="f08826d0c1492035" providerId="LiveId" clId="{FCBD8C03-4457-41CA-99ED-964C6A1E0684}" dt="2025-01-10T02:50:32.763" v="207" actId="208"/>
          <ac:spMkLst>
            <pc:docMk/>
            <pc:sldMk cId="349082199" sldId="310"/>
            <ac:spMk id="6" creationId="{1F912284-9D53-5F35-91C6-1FB5F3A04210}"/>
          </ac:spMkLst>
        </pc:spChg>
        <pc:spChg chg="mod">
          <ac:chgData name="Emilia Velazquez" userId="f08826d0c1492035" providerId="LiveId" clId="{FCBD8C03-4457-41CA-99ED-964C6A1E0684}" dt="2025-01-10T03:16:05.013" v="376" actId="20577"/>
          <ac:spMkLst>
            <pc:docMk/>
            <pc:sldMk cId="349082199" sldId="310"/>
            <ac:spMk id="7" creationId="{F2CD5511-8CAF-9540-7E55-F1571B207985}"/>
          </ac:spMkLst>
        </pc:spChg>
        <pc:spChg chg="mod">
          <ac:chgData name="Emilia Velazquez" userId="f08826d0c1492035" providerId="LiveId" clId="{FCBD8C03-4457-41CA-99ED-964C6A1E0684}" dt="2025-01-10T02:52:48.633" v="217" actId="1076"/>
          <ac:spMkLst>
            <pc:docMk/>
            <pc:sldMk cId="349082199" sldId="310"/>
            <ac:spMk id="8" creationId="{BAAC23C3-BDFB-7AAC-B9FC-235250F1821F}"/>
          </ac:spMkLst>
        </pc:spChg>
        <pc:spChg chg="mod">
          <ac:chgData name="Emilia Velazquez" userId="f08826d0c1492035" providerId="LiveId" clId="{FCBD8C03-4457-41CA-99ED-964C6A1E0684}" dt="2025-01-10T02:53:50.740" v="220" actId="1076"/>
          <ac:spMkLst>
            <pc:docMk/>
            <pc:sldMk cId="349082199" sldId="310"/>
            <ac:spMk id="11" creationId="{2F7AFB08-D6E9-FCE0-6344-DB51C0000287}"/>
          </ac:spMkLst>
        </pc:spChg>
        <pc:spChg chg="mod">
          <ac:chgData name="Emilia Velazquez" userId="f08826d0c1492035" providerId="LiveId" clId="{FCBD8C03-4457-41CA-99ED-964C6A1E0684}" dt="2025-01-10T03:15:32.765" v="365" actId="20577"/>
          <ac:spMkLst>
            <pc:docMk/>
            <pc:sldMk cId="349082199" sldId="310"/>
            <ac:spMk id="12" creationId="{086DD8D0-83F4-2505-4615-57CFE316097D}"/>
          </ac:spMkLst>
        </pc:spChg>
        <pc:spChg chg="mod">
          <ac:chgData name="Emilia Velazquez" userId="f08826d0c1492035" providerId="LiveId" clId="{FCBD8C03-4457-41CA-99ED-964C6A1E0684}" dt="2025-01-10T03:15:51.172" v="370" actId="20577"/>
          <ac:spMkLst>
            <pc:docMk/>
            <pc:sldMk cId="349082199" sldId="310"/>
            <ac:spMk id="13" creationId="{DC42306A-D60D-0688-11BC-21BFBA52C165}"/>
          </ac:spMkLst>
        </pc:spChg>
      </pc:sldChg>
      <pc:sldChg chg="del">
        <pc:chgData name="Emilia Velazquez" userId="f08826d0c1492035" providerId="LiveId" clId="{FCBD8C03-4457-41CA-99ED-964C6A1E0684}" dt="2025-01-10T03:14:17.449" v="359" actId="47"/>
        <pc:sldMkLst>
          <pc:docMk/>
          <pc:sldMk cId="4127003292" sldId="311"/>
        </pc:sldMkLst>
      </pc:sldChg>
      <pc:sldChg chg="del">
        <pc:chgData name="Emilia Velazquez" userId="f08826d0c1492035" providerId="LiveId" clId="{FCBD8C03-4457-41CA-99ED-964C6A1E0684}" dt="2025-01-10T03:14:12.881" v="356" actId="47"/>
        <pc:sldMkLst>
          <pc:docMk/>
          <pc:sldMk cId="89872383" sldId="313"/>
        </pc:sldMkLst>
      </pc:sldChg>
      <pc:sldChg chg="del">
        <pc:chgData name="Emilia Velazquez" userId="f08826d0c1492035" providerId="LiveId" clId="{FCBD8C03-4457-41CA-99ED-964C6A1E0684}" dt="2025-01-10T03:14:14.693" v="357" actId="47"/>
        <pc:sldMkLst>
          <pc:docMk/>
          <pc:sldMk cId="4169444169" sldId="314"/>
        </pc:sldMkLst>
      </pc:sldChg>
      <pc:sldChg chg="addSp delSp modSp mod">
        <pc:chgData name="Emilia Velazquez" userId="f08826d0c1492035" providerId="LiveId" clId="{FCBD8C03-4457-41CA-99ED-964C6A1E0684}" dt="2025-01-10T02:01:17.999" v="192" actId="1076"/>
        <pc:sldMkLst>
          <pc:docMk/>
          <pc:sldMk cId="364849446" sldId="316"/>
        </pc:sldMkLst>
        <pc:spChg chg="mod">
          <ac:chgData name="Emilia Velazquez" userId="f08826d0c1492035" providerId="LiveId" clId="{FCBD8C03-4457-41CA-99ED-964C6A1E0684}" dt="2025-01-10T01:38:27.550" v="105" actId="1076"/>
          <ac:spMkLst>
            <pc:docMk/>
            <pc:sldMk cId="364849446" sldId="316"/>
            <ac:spMk id="2" creationId="{984FF104-0AF5-1D37-2722-4193F9C92181}"/>
          </ac:spMkLst>
        </pc:spChg>
        <pc:spChg chg="mod">
          <ac:chgData name="Emilia Velazquez" userId="f08826d0c1492035" providerId="LiveId" clId="{FCBD8C03-4457-41CA-99ED-964C6A1E0684}" dt="2025-01-10T02:01:09.280" v="191" actId="1076"/>
          <ac:spMkLst>
            <pc:docMk/>
            <pc:sldMk cId="364849446" sldId="316"/>
            <ac:spMk id="106" creationId="{3974978E-D8C1-4FBC-A0A5-6A421D019121}"/>
          </ac:spMkLst>
        </pc:spChg>
        <pc:spChg chg="mod">
          <ac:chgData name="Emilia Velazquez" userId="f08826d0c1492035" providerId="LiveId" clId="{FCBD8C03-4457-41CA-99ED-964C6A1E0684}" dt="2025-01-10T02:01:09.280" v="191" actId="1076"/>
          <ac:spMkLst>
            <pc:docMk/>
            <pc:sldMk cId="364849446" sldId="316"/>
            <ac:spMk id="107" creationId="{FC6B4051-90E6-58FE-8498-4B5C0C6730F1}"/>
          </ac:spMkLst>
        </pc:spChg>
        <pc:spChg chg="mod">
          <ac:chgData name="Emilia Velazquez" userId="f08826d0c1492035" providerId="LiveId" clId="{FCBD8C03-4457-41CA-99ED-964C6A1E0684}" dt="2025-01-10T02:01:09.280" v="191" actId="1076"/>
          <ac:spMkLst>
            <pc:docMk/>
            <pc:sldMk cId="364849446" sldId="316"/>
            <ac:spMk id="108" creationId="{9BEE4E13-0D47-4938-E4D0-396125B25DE7}"/>
          </ac:spMkLst>
        </pc:spChg>
        <pc:picChg chg="add mod">
          <ac:chgData name="Emilia Velazquez" userId="f08826d0c1492035" providerId="LiveId" clId="{FCBD8C03-4457-41CA-99ED-964C6A1E0684}" dt="2025-01-10T02:01:17.999" v="192" actId="1076"/>
          <ac:picMkLst>
            <pc:docMk/>
            <pc:sldMk cId="364849446" sldId="316"/>
            <ac:picMk id="16" creationId="{9849A12D-D86E-5704-EDD6-3CE5CC88B7D7}"/>
          </ac:picMkLst>
        </pc:picChg>
        <pc:picChg chg="add mod">
          <ac:chgData name="Emilia Velazquez" userId="f08826d0c1492035" providerId="LiveId" clId="{FCBD8C03-4457-41CA-99ED-964C6A1E0684}" dt="2025-01-10T02:01:17.999" v="192" actId="1076"/>
          <ac:picMkLst>
            <pc:docMk/>
            <pc:sldMk cId="364849446" sldId="316"/>
            <ac:picMk id="23" creationId="{279450AA-2ABC-AD32-3019-05325F1E8343}"/>
          </ac:picMkLst>
        </pc:picChg>
        <pc:picChg chg="add mod">
          <ac:chgData name="Emilia Velazquez" userId="f08826d0c1492035" providerId="LiveId" clId="{FCBD8C03-4457-41CA-99ED-964C6A1E0684}" dt="2025-01-10T02:01:17.999" v="192" actId="1076"/>
          <ac:picMkLst>
            <pc:docMk/>
            <pc:sldMk cId="364849446" sldId="316"/>
            <ac:picMk id="24" creationId="{C33EBF44-7A6C-92F5-AFF9-58521E060F55}"/>
          </ac:picMkLst>
        </pc:picChg>
        <pc:picChg chg="add mod">
          <ac:chgData name="Emilia Velazquez" userId="f08826d0c1492035" providerId="LiveId" clId="{FCBD8C03-4457-41CA-99ED-964C6A1E0684}" dt="2025-01-10T02:01:17.999" v="192" actId="1076"/>
          <ac:picMkLst>
            <pc:docMk/>
            <pc:sldMk cId="364849446" sldId="316"/>
            <ac:picMk id="25" creationId="{FA4822BC-D1D6-1A05-7A53-A064C7CF3C15}"/>
          </ac:picMkLst>
        </pc:picChg>
        <pc:picChg chg="add mod">
          <ac:chgData name="Emilia Velazquez" userId="f08826d0c1492035" providerId="LiveId" clId="{FCBD8C03-4457-41CA-99ED-964C6A1E0684}" dt="2025-01-10T02:01:17.999" v="192" actId="1076"/>
          <ac:picMkLst>
            <pc:docMk/>
            <pc:sldMk cId="364849446" sldId="316"/>
            <ac:picMk id="26" creationId="{A1A9EFE2-2FD9-BAD5-8EFC-16162B191732}"/>
          </ac:picMkLst>
        </pc:picChg>
        <pc:picChg chg="del">
          <ac:chgData name="Emilia Velazquez" userId="f08826d0c1492035" providerId="LiveId" clId="{FCBD8C03-4457-41CA-99ED-964C6A1E0684}" dt="2025-01-10T02:00:21.853" v="180" actId="478"/>
          <ac:picMkLst>
            <pc:docMk/>
            <pc:sldMk cId="364849446" sldId="316"/>
            <ac:picMk id="101" creationId="{A316CB52-B9B2-0B6E-5324-EC5C06D3A971}"/>
          </ac:picMkLst>
        </pc:picChg>
        <pc:picChg chg="del">
          <ac:chgData name="Emilia Velazquez" userId="f08826d0c1492035" providerId="LiveId" clId="{FCBD8C03-4457-41CA-99ED-964C6A1E0684}" dt="2025-01-10T02:00:21.853" v="180" actId="478"/>
          <ac:picMkLst>
            <pc:docMk/>
            <pc:sldMk cId="364849446" sldId="316"/>
            <ac:picMk id="102" creationId="{7FECF9B2-F225-277F-9A3E-1851BA1F89A4}"/>
          </ac:picMkLst>
        </pc:picChg>
        <pc:picChg chg="del">
          <ac:chgData name="Emilia Velazquez" userId="f08826d0c1492035" providerId="LiveId" clId="{FCBD8C03-4457-41CA-99ED-964C6A1E0684}" dt="2025-01-10T02:00:21.853" v="180" actId="478"/>
          <ac:picMkLst>
            <pc:docMk/>
            <pc:sldMk cId="364849446" sldId="316"/>
            <ac:picMk id="103" creationId="{F8401DE9-9B46-1D54-C3D1-FB4344154D8B}"/>
          </ac:picMkLst>
        </pc:picChg>
        <pc:picChg chg="del">
          <ac:chgData name="Emilia Velazquez" userId="f08826d0c1492035" providerId="LiveId" clId="{FCBD8C03-4457-41CA-99ED-964C6A1E0684}" dt="2025-01-10T02:00:21.853" v="180" actId="478"/>
          <ac:picMkLst>
            <pc:docMk/>
            <pc:sldMk cId="364849446" sldId="316"/>
            <ac:picMk id="104" creationId="{BE56003F-0587-FA61-F283-08E159E9F096}"/>
          </ac:picMkLst>
        </pc:picChg>
        <pc:picChg chg="del">
          <ac:chgData name="Emilia Velazquez" userId="f08826d0c1492035" providerId="LiveId" clId="{FCBD8C03-4457-41CA-99ED-964C6A1E0684}" dt="2025-01-10T02:00:21.853" v="180" actId="478"/>
          <ac:picMkLst>
            <pc:docMk/>
            <pc:sldMk cId="364849446" sldId="316"/>
            <ac:picMk id="105" creationId="{E2435089-C7D0-F82C-D6AE-91D4F9D67163}"/>
          </ac:picMkLst>
        </pc:picChg>
      </pc:sldChg>
      <pc:sldChg chg="del">
        <pc:chgData name="Emilia Velazquez" userId="f08826d0c1492035" providerId="LiveId" clId="{FCBD8C03-4457-41CA-99ED-964C6A1E0684}" dt="2025-01-10T03:13:02.067" v="355" actId="47"/>
        <pc:sldMkLst>
          <pc:docMk/>
          <pc:sldMk cId="1956480635" sldId="317"/>
        </pc:sldMkLst>
      </pc:sldChg>
      <pc:sldChg chg="addSp delSp modSp del mod">
        <pc:chgData name="Emilia Velazquez" userId="f08826d0c1492035" providerId="LiveId" clId="{FCBD8C03-4457-41CA-99ED-964C6A1E0684}" dt="2025-01-10T03:13:00.646" v="354" actId="47"/>
        <pc:sldMkLst>
          <pc:docMk/>
          <pc:sldMk cId="859209514" sldId="318"/>
        </pc:sldMkLst>
        <pc:spChg chg="mod">
          <ac:chgData name="Emilia Velazquez" userId="f08826d0c1492035" providerId="LiveId" clId="{FCBD8C03-4457-41CA-99ED-964C6A1E0684}" dt="2025-01-10T01:45:02.960" v="112" actId="1076"/>
          <ac:spMkLst>
            <pc:docMk/>
            <pc:sldMk cId="859209514" sldId="318"/>
            <ac:spMk id="2" creationId="{201ED669-06A5-EDA6-8D2F-DE9FF9E9E8CA}"/>
          </ac:spMkLst>
        </pc:spChg>
        <pc:spChg chg="mod">
          <ac:chgData name="Emilia Velazquez" userId="f08826d0c1492035" providerId="LiveId" clId="{FCBD8C03-4457-41CA-99ED-964C6A1E0684}" dt="2025-01-10T01:57:23.231" v="150" actId="164"/>
          <ac:spMkLst>
            <pc:docMk/>
            <pc:sldMk cId="859209514" sldId="318"/>
            <ac:spMk id="4" creationId="{72014508-CB9C-8B2C-2427-C1C59228C342}"/>
          </ac:spMkLst>
        </pc:spChg>
        <pc:spChg chg="mod">
          <ac:chgData name="Emilia Velazquez" userId="f08826d0c1492035" providerId="LiveId" clId="{FCBD8C03-4457-41CA-99ED-964C6A1E0684}" dt="2025-01-10T01:57:29.481" v="151" actId="164"/>
          <ac:spMkLst>
            <pc:docMk/>
            <pc:sldMk cId="859209514" sldId="318"/>
            <ac:spMk id="7" creationId="{6240C64A-4A82-1A2B-45A8-025FE684DF19}"/>
          </ac:spMkLst>
        </pc:spChg>
        <pc:spChg chg="mod">
          <ac:chgData name="Emilia Velazquez" userId="f08826d0c1492035" providerId="LiveId" clId="{FCBD8C03-4457-41CA-99ED-964C6A1E0684}" dt="2025-01-10T01:57:36.998" v="152" actId="164"/>
          <ac:spMkLst>
            <pc:docMk/>
            <pc:sldMk cId="859209514" sldId="318"/>
            <ac:spMk id="10" creationId="{08DCA249-E232-5E3C-62DA-01AE562FDCC6}"/>
          </ac:spMkLst>
        </pc:spChg>
        <pc:spChg chg="mod">
          <ac:chgData name="Emilia Velazquez" userId="f08826d0c1492035" providerId="LiveId" clId="{FCBD8C03-4457-41CA-99ED-964C6A1E0684}" dt="2025-01-10T01:57:42.151" v="153" actId="164"/>
          <ac:spMkLst>
            <pc:docMk/>
            <pc:sldMk cId="859209514" sldId="318"/>
            <ac:spMk id="13" creationId="{94DF9A41-3F44-ED58-2663-FA771579EFE2}"/>
          </ac:spMkLst>
        </pc:spChg>
        <pc:spChg chg="mod">
          <ac:chgData name="Emilia Velazquez" userId="f08826d0c1492035" providerId="LiveId" clId="{FCBD8C03-4457-41CA-99ED-964C6A1E0684}" dt="2025-01-10T01:57:17.278" v="149" actId="164"/>
          <ac:spMkLst>
            <pc:docMk/>
            <pc:sldMk cId="859209514" sldId="318"/>
            <ac:spMk id="17" creationId="{CD918FCD-D464-54FD-229C-5807278B13DA}"/>
          </ac:spMkLst>
        </pc:spChg>
        <pc:spChg chg="mod">
          <ac:chgData name="Emilia Velazquez" userId="f08826d0c1492035" providerId="LiveId" clId="{FCBD8C03-4457-41CA-99ED-964C6A1E0684}" dt="2025-01-10T01:57:23.231" v="150" actId="164"/>
          <ac:spMkLst>
            <pc:docMk/>
            <pc:sldMk cId="859209514" sldId="318"/>
            <ac:spMk id="18" creationId="{3AB09D70-D460-0913-9289-D231541D80CC}"/>
          </ac:spMkLst>
        </pc:spChg>
        <pc:spChg chg="mod">
          <ac:chgData name="Emilia Velazquez" userId="f08826d0c1492035" providerId="LiveId" clId="{FCBD8C03-4457-41CA-99ED-964C6A1E0684}" dt="2025-01-10T01:57:29.481" v="151" actId="164"/>
          <ac:spMkLst>
            <pc:docMk/>
            <pc:sldMk cId="859209514" sldId="318"/>
            <ac:spMk id="19" creationId="{C982F377-F7DA-5CF5-0DCE-FE645E9F6B7E}"/>
          </ac:spMkLst>
        </pc:spChg>
        <pc:spChg chg="mod">
          <ac:chgData name="Emilia Velazquez" userId="f08826d0c1492035" providerId="LiveId" clId="{FCBD8C03-4457-41CA-99ED-964C6A1E0684}" dt="2025-01-10T01:57:29.481" v="151" actId="164"/>
          <ac:spMkLst>
            <pc:docMk/>
            <pc:sldMk cId="859209514" sldId="318"/>
            <ac:spMk id="20" creationId="{8869AEA9-9607-6A63-6335-F25DFA5C9C5E}"/>
          </ac:spMkLst>
        </pc:spChg>
        <pc:spChg chg="mod">
          <ac:chgData name="Emilia Velazquez" userId="f08826d0c1492035" providerId="LiveId" clId="{FCBD8C03-4457-41CA-99ED-964C6A1E0684}" dt="2025-01-10T01:57:36.998" v="152" actId="164"/>
          <ac:spMkLst>
            <pc:docMk/>
            <pc:sldMk cId="859209514" sldId="318"/>
            <ac:spMk id="21" creationId="{1A8C2BFE-BBC0-8971-6A38-96421634B724}"/>
          </ac:spMkLst>
        </pc:spChg>
        <pc:spChg chg="mod">
          <ac:chgData name="Emilia Velazquez" userId="f08826d0c1492035" providerId="LiveId" clId="{FCBD8C03-4457-41CA-99ED-964C6A1E0684}" dt="2025-01-10T01:57:42.151" v="153" actId="164"/>
          <ac:spMkLst>
            <pc:docMk/>
            <pc:sldMk cId="859209514" sldId="318"/>
            <ac:spMk id="22" creationId="{0E5528E8-B8BC-F6AA-CFEA-63370DE55E75}"/>
          </ac:spMkLst>
        </pc:spChg>
        <pc:spChg chg="mod">
          <ac:chgData name="Emilia Velazquez" userId="f08826d0c1492035" providerId="LiveId" clId="{FCBD8C03-4457-41CA-99ED-964C6A1E0684}" dt="2025-01-10T01:57:17.278" v="149" actId="164"/>
          <ac:spMkLst>
            <pc:docMk/>
            <pc:sldMk cId="859209514" sldId="318"/>
            <ac:spMk id="30" creationId="{22ED803D-E9DA-5A18-B439-919562D49638}"/>
          </ac:spMkLst>
        </pc:spChg>
        <pc:grpChg chg="add mod">
          <ac:chgData name="Emilia Velazquez" userId="f08826d0c1492035" providerId="LiveId" clId="{FCBD8C03-4457-41CA-99ED-964C6A1E0684}" dt="2025-01-10T01:57:17.278" v="149" actId="164"/>
          <ac:grpSpMkLst>
            <pc:docMk/>
            <pc:sldMk cId="859209514" sldId="318"/>
            <ac:grpSpMk id="3" creationId="{3F190900-FA5B-F3B8-D007-876A22DAF0C6}"/>
          </ac:grpSpMkLst>
        </pc:grpChg>
        <pc:grpChg chg="add mod">
          <ac:chgData name="Emilia Velazquez" userId="f08826d0c1492035" providerId="LiveId" clId="{FCBD8C03-4457-41CA-99ED-964C6A1E0684}" dt="2025-01-10T01:57:23.231" v="150" actId="164"/>
          <ac:grpSpMkLst>
            <pc:docMk/>
            <pc:sldMk cId="859209514" sldId="318"/>
            <ac:grpSpMk id="6" creationId="{0871A800-23A7-B15F-CB8D-3D931CECCBF6}"/>
          </ac:grpSpMkLst>
        </pc:grpChg>
        <pc:grpChg chg="add mod">
          <ac:chgData name="Emilia Velazquez" userId="f08826d0c1492035" providerId="LiveId" clId="{FCBD8C03-4457-41CA-99ED-964C6A1E0684}" dt="2025-01-10T01:57:29.481" v="151" actId="164"/>
          <ac:grpSpMkLst>
            <pc:docMk/>
            <pc:sldMk cId="859209514" sldId="318"/>
            <ac:grpSpMk id="9" creationId="{A389F185-6AF4-0CD3-5916-EEED73BAB3B1}"/>
          </ac:grpSpMkLst>
        </pc:grpChg>
        <pc:grpChg chg="add mod">
          <ac:chgData name="Emilia Velazquez" userId="f08826d0c1492035" providerId="LiveId" clId="{FCBD8C03-4457-41CA-99ED-964C6A1E0684}" dt="2025-01-10T01:57:36.998" v="152" actId="164"/>
          <ac:grpSpMkLst>
            <pc:docMk/>
            <pc:sldMk cId="859209514" sldId="318"/>
            <ac:grpSpMk id="12" creationId="{89956A0B-47C7-361B-94E9-39936BE916A1}"/>
          </ac:grpSpMkLst>
        </pc:grpChg>
        <pc:grpChg chg="add mod">
          <ac:chgData name="Emilia Velazquez" userId="f08826d0c1492035" providerId="LiveId" clId="{FCBD8C03-4457-41CA-99ED-964C6A1E0684}" dt="2025-01-10T01:57:42.151" v="153" actId="164"/>
          <ac:grpSpMkLst>
            <pc:docMk/>
            <pc:sldMk cId="859209514" sldId="318"/>
            <ac:grpSpMk id="15" creationId="{9D7F2902-CD43-81D8-3E4B-D6802D2733BD}"/>
          </ac:grpSpMkLst>
        </pc:grpChg>
        <pc:picChg chg="mod">
          <ac:chgData name="Emilia Velazquez" userId="f08826d0c1492035" providerId="LiveId" clId="{FCBD8C03-4457-41CA-99ED-964C6A1E0684}" dt="2025-01-10T01:57:23.231" v="150" actId="164"/>
          <ac:picMkLst>
            <pc:docMk/>
            <pc:sldMk cId="859209514" sldId="318"/>
            <ac:picMk id="5" creationId="{1E411A2D-F749-A9E8-F107-B8D34AE9BFA1}"/>
          </ac:picMkLst>
        </pc:picChg>
        <pc:picChg chg="mod">
          <ac:chgData name="Emilia Velazquez" userId="f08826d0c1492035" providerId="LiveId" clId="{FCBD8C03-4457-41CA-99ED-964C6A1E0684}" dt="2025-01-10T01:57:29.481" v="151" actId="164"/>
          <ac:picMkLst>
            <pc:docMk/>
            <pc:sldMk cId="859209514" sldId="318"/>
            <ac:picMk id="8" creationId="{82AE1AA2-E92A-5892-A5DC-D97709908E08}"/>
          </ac:picMkLst>
        </pc:picChg>
        <pc:picChg chg="mod">
          <ac:chgData name="Emilia Velazquez" userId="f08826d0c1492035" providerId="LiveId" clId="{FCBD8C03-4457-41CA-99ED-964C6A1E0684}" dt="2025-01-10T01:57:36.998" v="152" actId="164"/>
          <ac:picMkLst>
            <pc:docMk/>
            <pc:sldMk cId="859209514" sldId="318"/>
            <ac:picMk id="11" creationId="{0E71A00A-C6A3-B5CF-064D-2B11568A39F7}"/>
          </ac:picMkLst>
        </pc:picChg>
        <pc:picChg chg="mod">
          <ac:chgData name="Emilia Velazquez" userId="f08826d0c1492035" providerId="LiveId" clId="{FCBD8C03-4457-41CA-99ED-964C6A1E0684}" dt="2025-01-10T01:57:42.151" v="153" actId="164"/>
          <ac:picMkLst>
            <pc:docMk/>
            <pc:sldMk cId="859209514" sldId="318"/>
            <ac:picMk id="14" creationId="{A231C963-CE8D-CD50-1345-CCCEB50D5B5D}"/>
          </ac:picMkLst>
        </pc:picChg>
        <pc:picChg chg="add del">
          <ac:chgData name="Emilia Velazquez" userId="f08826d0c1492035" providerId="LiveId" clId="{FCBD8C03-4457-41CA-99ED-964C6A1E0684}" dt="2025-01-10T03:04:21.504" v="306" actId="21"/>
          <ac:picMkLst>
            <pc:docMk/>
            <pc:sldMk cId="859209514" sldId="318"/>
            <ac:picMk id="16" creationId="{DD312357-96B4-588B-691B-AD4DA9C0A394}"/>
          </ac:picMkLst>
        </pc:picChg>
        <pc:picChg chg="del">
          <ac:chgData name="Emilia Velazquez" userId="f08826d0c1492035" providerId="LiveId" clId="{FCBD8C03-4457-41CA-99ED-964C6A1E0684}" dt="2025-01-10T01:54:40.656" v="120" actId="478"/>
          <ac:picMkLst>
            <pc:docMk/>
            <pc:sldMk cId="859209514" sldId="318"/>
            <ac:picMk id="23" creationId="{E53E496A-F068-1317-B51B-FE1BD9F99714}"/>
          </ac:picMkLst>
        </pc:picChg>
        <pc:picChg chg="del">
          <ac:chgData name="Emilia Velazquez" userId="f08826d0c1492035" providerId="LiveId" clId="{FCBD8C03-4457-41CA-99ED-964C6A1E0684}" dt="2025-01-10T01:54:40.656" v="120" actId="478"/>
          <ac:picMkLst>
            <pc:docMk/>
            <pc:sldMk cId="859209514" sldId="318"/>
            <ac:picMk id="24" creationId="{FD39091B-3A1F-3881-F6C5-A70C13F05A2C}"/>
          </ac:picMkLst>
        </pc:picChg>
        <pc:picChg chg="del">
          <ac:chgData name="Emilia Velazquez" userId="f08826d0c1492035" providerId="LiveId" clId="{FCBD8C03-4457-41CA-99ED-964C6A1E0684}" dt="2025-01-10T01:54:40.656" v="120" actId="478"/>
          <ac:picMkLst>
            <pc:docMk/>
            <pc:sldMk cId="859209514" sldId="318"/>
            <ac:picMk id="25" creationId="{48BC1E0D-8AEC-506E-F33F-06E3F3C8465B}"/>
          </ac:picMkLst>
        </pc:picChg>
        <pc:picChg chg="del">
          <ac:chgData name="Emilia Velazquez" userId="f08826d0c1492035" providerId="LiveId" clId="{FCBD8C03-4457-41CA-99ED-964C6A1E0684}" dt="2025-01-10T01:54:40.656" v="120" actId="478"/>
          <ac:picMkLst>
            <pc:docMk/>
            <pc:sldMk cId="859209514" sldId="318"/>
            <ac:picMk id="28" creationId="{800A4B2F-E89C-DC3B-2C2C-5DF08F8BFF09}"/>
          </ac:picMkLst>
        </pc:picChg>
        <pc:picChg chg="del">
          <ac:chgData name="Emilia Velazquez" userId="f08826d0c1492035" providerId="LiveId" clId="{FCBD8C03-4457-41CA-99ED-964C6A1E0684}" dt="2025-01-10T01:54:40.656" v="120" actId="478"/>
          <ac:picMkLst>
            <pc:docMk/>
            <pc:sldMk cId="859209514" sldId="318"/>
            <ac:picMk id="29" creationId="{2AE414B6-A994-8B7A-31DD-1B76D9136FE3}"/>
          </ac:picMkLst>
        </pc:picChg>
        <pc:picChg chg="mod">
          <ac:chgData name="Emilia Velazquez" userId="f08826d0c1492035" providerId="LiveId" clId="{FCBD8C03-4457-41CA-99ED-964C6A1E0684}" dt="2025-01-10T01:57:17.278" v="149" actId="164"/>
          <ac:picMkLst>
            <pc:docMk/>
            <pc:sldMk cId="859209514" sldId="318"/>
            <ac:picMk id="32" creationId="{665CE2CE-9083-8326-5527-491780C71C6D}"/>
          </ac:picMkLst>
        </pc:picChg>
      </pc:sldChg>
      <pc:sldChg chg="addSp delSp modSp mod">
        <pc:chgData name="Emilia Velazquez" userId="f08826d0c1492035" providerId="LiveId" clId="{FCBD8C03-4457-41CA-99ED-964C6A1E0684}" dt="2025-01-10T03:18:58.009" v="434" actId="20577"/>
        <pc:sldMkLst>
          <pc:docMk/>
          <pc:sldMk cId="2045862815" sldId="319"/>
        </pc:sldMkLst>
        <pc:spChg chg="add del mod">
          <ac:chgData name="Emilia Velazquez" userId="f08826d0c1492035" providerId="LiveId" clId="{FCBD8C03-4457-41CA-99ED-964C6A1E0684}" dt="2025-01-10T01:58:53.798" v="157" actId="478"/>
          <ac:spMkLst>
            <pc:docMk/>
            <pc:sldMk cId="2045862815" sldId="319"/>
            <ac:spMk id="2" creationId="{37A43640-9AAC-F9ED-EA43-E0BB64FC19F0}"/>
          </ac:spMkLst>
        </pc:spChg>
        <pc:spChg chg="mod">
          <ac:chgData name="Emilia Velazquez" userId="f08826d0c1492035" providerId="LiveId" clId="{FCBD8C03-4457-41CA-99ED-964C6A1E0684}" dt="2025-01-10T03:05:51.808" v="316" actId="207"/>
          <ac:spMkLst>
            <pc:docMk/>
            <pc:sldMk cId="2045862815" sldId="319"/>
            <ac:spMk id="3" creationId="{F3CB43B9-0D7F-D6EB-9B4E-8B6FE9B42218}"/>
          </ac:spMkLst>
        </pc:spChg>
        <pc:spChg chg="add mod">
          <ac:chgData name="Emilia Velazquez" userId="f08826d0c1492035" providerId="LiveId" clId="{FCBD8C03-4457-41CA-99ED-964C6A1E0684}" dt="2025-01-10T03:11:19.710" v="350" actId="1076"/>
          <ac:spMkLst>
            <pc:docMk/>
            <pc:sldMk cId="2045862815" sldId="319"/>
            <ac:spMk id="4" creationId="{9D5347C2-3A88-5B1E-AF26-4690471F8D34}"/>
          </ac:spMkLst>
        </pc:spChg>
        <pc:spChg chg="mod">
          <ac:chgData name="Emilia Velazquez" userId="f08826d0c1492035" providerId="LiveId" clId="{FCBD8C03-4457-41CA-99ED-964C6A1E0684}" dt="2025-01-10T03:06:25.493" v="319" actId="207"/>
          <ac:spMkLst>
            <pc:docMk/>
            <pc:sldMk cId="2045862815" sldId="319"/>
            <ac:spMk id="5" creationId="{ACA5F553-042B-8C10-EBC9-828406D19B64}"/>
          </ac:spMkLst>
        </pc:spChg>
        <pc:spChg chg="add del mod">
          <ac:chgData name="Emilia Velazquez" userId="f08826d0c1492035" providerId="LiveId" clId="{FCBD8C03-4457-41CA-99ED-964C6A1E0684}" dt="2025-01-10T03:11:26.130" v="351" actId="21"/>
          <ac:spMkLst>
            <pc:docMk/>
            <pc:sldMk cId="2045862815" sldId="319"/>
            <ac:spMk id="7" creationId="{D760E1A6-BFFE-315C-EDAB-734E3811933D}"/>
          </ac:spMkLst>
        </pc:spChg>
        <pc:spChg chg="add mod">
          <ac:chgData name="Emilia Velazquez" userId="f08826d0c1492035" providerId="LiveId" clId="{FCBD8C03-4457-41CA-99ED-964C6A1E0684}" dt="2025-01-10T03:11:19.710" v="350" actId="1076"/>
          <ac:spMkLst>
            <pc:docMk/>
            <pc:sldMk cId="2045862815" sldId="319"/>
            <ac:spMk id="8" creationId="{099D0CF6-886B-2FF6-D26F-95B8C61D090E}"/>
          </ac:spMkLst>
        </pc:spChg>
        <pc:spChg chg="add mod">
          <ac:chgData name="Emilia Velazquez" userId="f08826d0c1492035" providerId="LiveId" clId="{FCBD8C03-4457-41CA-99ED-964C6A1E0684}" dt="2025-01-10T03:11:26.606" v="352"/>
          <ac:spMkLst>
            <pc:docMk/>
            <pc:sldMk cId="2045862815" sldId="319"/>
            <ac:spMk id="9" creationId="{D760E1A6-BFFE-315C-EDAB-734E3811933D}"/>
          </ac:spMkLst>
        </pc:spChg>
        <pc:spChg chg="mod">
          <ac:chgData name="Emilia Velazquez" userId="f08826d0c1492035" providerId="LiveId" clId="{FCBD8C03-4457-41CA-99ED-964C6A1E0684}" dt="2025-01-10T03:18:58.009" v="434" actId="20577"/>
          <ac:spMkLst>
            <pc:docMk/>
            <pc:sldMk cId="2045862815" sldId="319"/>
            <ac:spMk id="56" creationId="{DE9BDB8D-F40B-FD89-05B5-4706C6645752}"/>
          </ac:spMkLst>
        </pc:spChg>
        <pc:spChg chg="del">
          <ac:chgData name="Emilia Velazquez" userId="f08826d0c1492035" providerId="LiveId" clId="{FCBD8C03-4457-41CA-99ED-964C6A1E0684}" dt="2025-01-10T03:06:10.548" v="317" actId="478"/>
          <ac:spMkLst>
            <pc:docMk/>
            <pc:sldMk cId="2045862815" sldId="319"/>
            <ac:spMk id="57" creationId="{3533671F-8CE8-2C43-AC58-B87B38663CB0}"/>
          </ac:spMkLst>
        </pc:spChg>
        <pc:picChg chg="add mod">
          <ac:chgData name="Emilia Velazquez" userId="f08826d0c1492035" providerId="LiveId" clId="{FCBD8C03-4457-41CA-99ED-964C6A1E0684}" dt="2025-01-10T03:04:38.629" v="310" actId="1076"/>
          <ac:picMkLst>
            <pc:docMk/>
            <pc:sldMk cId="2045862815" sldId="319"/>
            <ac:picMk id="16" creationId="{DD312357-96B4-588B-691B-AD4DA9C0A394}"/>
          </ac:picMkLst>
        </pc:picChg>
        <pc:picChg chg="del">
          <ac:chgData name="Emilia Velazquez" userId="f08826d0c1492035" providerId="LiveId" clId="{FCBD8C03-4457-41CA-99ED-964C6A1E0684}" dt="2025-01-10T03:04:24.739" v="307" actId="478"/>
          <ac:picMkLst>
            <pc:docMk/>
            <pc:sldMk cId="2045862815" sldId="319"/>
            <ac:picMk id="60" creationId="{9D7D7C56-FBE8-1CF1-E82B-2B9BA74E8A4B}"/>
          </ac:picMkLst>
        </pc:picChg>
      </pc:sldChg>
      <pc:sldChg chg="del">
        <pc:chgData name="Emilia Velazquez" userId="f08826d0c1492035" providerId="LiveId" clId="{FCBD8C03-4457-41CA-99ED-964C6A1E0684}" dt="2025-01-10T03:14:15.557" v="358" actId="47"/>
        <pc:sldMkLst>
          <pc:docMk/>
          <pc:sldMk cId="2412561944" sldId="320"/>
        </pc:sldMkLst>
      </pc:sldChg>
      <pc:sldChg chg="modSp mod">
        <pc:chgData name="Emilia Velazquez" userId="f08826d0c1492035" providerId="LiveId" clId="{FCBD8C03-4457-41CA-99ED-964C6A1E0684}" dt="2025-01-10T03:16:57.936" v="386" actId="20577"/>
        <pc:sldMkLst>
          <pc:docMk/>
          <pc:sldMk cId="2339864740" sldId="321"/>
        </pc:sldMkLst>
        <pc:spChg chg="mod">
          <ac:chgData name="Emilia Velazquez" userId="f08826d0c1492035" providerId="LiveId" clId="{FCBD8C03-4457-41CA-99ED-964C6A1E0684}" dt="2025-01-10T02:57:45.354" v="250" actId="1076"/>
          <ac:spMkLst>
            <pc:docMk/>
            <pc:sldMk cId="2339864740" sldId="321"/>
            <ac:spMk id="2" creationId="{FEC44910-B2AD-523B-974A-B1769D5DBD95}"/>
          </ac:spMkLst>
        </pc:spChg>
        <pc:spChg chg="mod">
          <ac:chgData name="Emilia Velazquez" userId="f08826d0c1492035" providerId="LiveId" clId="{FCBD8C03-4457-41CA-99ED-964C6A1E0684}" dt="2025-01-10T02:54:11.678" v="221" actId="208"/>
          <ac:spMkLst>
            <pc:docMk/>
            <pc:sldMk cId="2339864740" sldId="321"/>
            <ac:spMk id="6" creationId="{FE921CA1-BAA5-CEB7-E236-5B637D5835BA}"/>
          </ac:spMkLst>
        </pc:spChg>
        <pc:spChg chg="mod">
          <ac:chgData name="Emilia Velazquez" userId="f08826d0c1492035" providerId="LiveId" clId="{FCBD8C03-4457-41CA-99ED-964C6A1E0684}" dt="2025-01-10T03:16:19.600" v="378" actId="20577"/>
          <ac:spMkLst>
            <pc:docMk/>
            <pc:sldMk cId="2339864740" sldId="321"/>
            <ac:spMk id="7" creationId="{4B917FF5-1CE7-45E8-3118-5F7816A0149E}"/>
          </ac:spMkLst>
        </pc:spChg>
        <pc:spChg chg="mod">
          <ac:chgData name="Emilia Velazquez" userId="f08826d0c1492035" providerId="LiveId" clId="{FCBD8C03-4457-41CA-99ED-964C6A1E0684}" dt="2025-01-10T02:58:23.078" v="258" actId="1076"/>
          <ac:spMkLst>
            <pc:docMk/>
            <pc:sldMk cId="2339864740" sldId="321"/>
            <ac:spMk id="8" creationId="{B2583C47-3C8E-A70B-6FED-B9AAC6C5A237}"/>
          </ac:spMkLst>
        </pc:spChg>
        <pc:spChg chg="mod">
          <ac:chgData name="Emilia Velazquez" userId="f08826d0c1492035" providerId="LiveId" clId="{FCBD8C03-4457-41CA-99ED-964C6A1E0684}" dt="2025-01-10T02:55:50.088" v="231"/>
          <ac:spMkLst>
            <pc:docMk/>
            <pc:sldMk cId="2339864740" sldId="321"/>
            <ac:spMk id="11" creationId="{3712BDB0-9757-0A8D-B0F5-689E7FC78BBC}"/>
          </ac:spMkLst>
        </pc:spChg>
        <pc:spChg chg="mod">
          <ac:chgData name="Emilia Velazquez" userId="f08826d0c1492035" providerId="LiveId" clId="{FCBD8C03-4457-41CA-99ED-964C6A1E0684}" dt="2025-01-10T03:16:30.707" v="382" actId="20577"/>
          <ac:spMkLst>
            <pc:docMk/>
            <pc:sldMk cId="2339864740" sldId="321"/>
            <ac:spMk id="12" creationId="{9D0AFAD8-F253-38A9-EE09-9CB06F88741A}"/>
          </ac:spMkLst>
        </pc:spChg>
        <pc:spChg chg="mod">
          <ac:chgData name="Emilia Velazquez" userId="f08826d0c1492035" providerId="LiveId" clId="{FCBD8C03-4457-41CA-99ED-964C6A1E0684}" dt="2025-01-10T03:16:57.936" v="386" actId="20577"/>
          <ac:spMkLst>
            <pc:docMk/>
            <pc:sldMk cId="2339864740" sldId="321"/>
            <ac:spMk id="13" creationId="{FC76674A-7A76-6380-011D-FB6E7850C849}"/>
          </ac:spMkLst>
        </pc:spChg>
      </pc:sldChg>
      <pc:sldChg chg="modSp mod">
        <pc:chgData name="Emilia Velazquez" userId="f08826d0c1492035" providerId="LiveId" clId="{FCBD8C03-4457-41CA-99ED-964C6A1E0684}" dt="2025-01-10T03:17:28.526" v="395" actId="20577"/>
        <pc:sldMkLst>
          <pc:docMk/>
          <pc:sldMk cId="3902467927" sldId="322"/>
        </pc:sldMkLst>
        <pc:spChg chg="mod">
          <ac:chgData name="Emilia Velazquez" userId="f08826d0c1492035" providerId="LiveId" clId="{FCBD8C03-4457-41CA-99ED-964C6A1E0684}" dt="2025-01-10T02:59:25.185" v="263" actId="1076"/>
          <ac:spMkLst>
            <pc:docMk/>
            <pc:sldMk cId="3902467927" sldId="322"/>
            <ac:spMk id="2" creationId="{8D62D2A7-D151-FD84-13FD-F81CC0D70D63}"/>
          </ac:spMkLst>
        </pc:spChg>
        <pc:spChg chg="mod">
          <ac:chgData name="Emilia Velazquez" userId="f08826d0c1492035" providerId="LiveId" clId="{FCBD8C03-4457-41CA-99ED-964C6A1E0684}" dt="2025-01-10T02:54:30.077" v="223" actId="208"/>
          <ac:spMkLst>
            <pc:docMk/>
            <pc:sldMk cId="3902467927" sldId="322"/>
            <ac:spMk id="6" creationId="{6DF34346-3126-EA1F-88F9-3E3B3A9C17E8}"/>
          </ac:spMkLst>
        </pc:spChg>
        <pc:spChg chg="mod">
          <ac:chgData name="Emilia Velazquez" userId="f08826d0c1492035" providerId="LiveId" clId="{FCBD8C03-4457-41CA-99ED-964C6A1E0684}" dt="2025-01-10T03:17:06.123" v="388" actId="20577"/>
          <ac:spMkLst>
            <pc:docMk/>
            <pc:sldMk cId="3902467927" sldId="322"/>
            <ac:spMk id="7" creationId="{523FBAE3-3BB0-7922-8EC5-26DB85BAC6BD}"/>
          </ac:spMkLst>
        </pc:spChg>
        <pc:spChg chg="mod">
          <ac:chgData name="Emilia Velazquez" userId="f08826d0c1492035" providerId="LiveId" clId="{FCBD8C03-4457-41CA-99ED-964C6A1E0684}" dt="2025-01-10T02:59:53.567" v="270" actId="1076"/>
          <ac:spMkLst>
            <pc:docMk/>
            <pc:sldMk cId="3902467927" sldId="322"/>
            <ac:spMk id="8" creationId="{A0E1050B-77B3-0EA9-816D-331D8F9FFBBA}"/>
          </ac:spMkLst>
        </pc:spChg>
        <pc:spChg chg="mod">
          <ac:chgData name="Emilia Velazquez" userId="f08826d0c1492035" providerId="LiveId" clId="{FCBD8C03-4457-41CA-99ED-964C6A1E0684}" dt="2025-01-10T02:56:12.617" v="236"/>
          <ac:spMkLst>
            <pc:docMk/>
            <pc:sldMk cId="3902467927" sldId="322"/>
            <ac:spMk id="11" creationId="{5D42D72E-866E-C6EE-D4EB-01A73E34AE8A}"/>
          </ac:spMkLst>
        </pc:spChg>
        <pc:spChg chg="mod">
          <ac:chgData name="Emilia Velazquez" userId="f08826d0c1492035" providerId="LiveId" clId="{FCBD8C03-4457-41CA-99ED-964C6A1E0684}" dt="2025-01-10T03:17:15.921" v="391" actId="20577"/>
          <ac:spMkLst>
            <pc:docMk/>
            <pc:sldMk cId="3902467927" sldId="322"/>
            <ac:spMk id="12" creationId="{34969E30-7B93-8A66-4A6E-7F8D6506DD09}"/>
          </ac:spMkLst>
        </pc:spChg>
        <pc:spChg chg="mod">
          <ac:chgData name="Emilia Velazquez" userId="f08826d0c1492035" providerId="LiveId" clId="{FCBD8C03-4457-41CA-99ED-964C6A1E0684}" dt="2025-01-10T03:17:28.526" v="395" actId="20577"/>
          <ac:spMkLst>
            <pc:docMk/>
            <pc:sldMk cId="3902467927" sldId="322"/>
            <ac:spMk id="13" creationId="{04935901-7DA7-E856-323F-F7E9B10D2C20}"/>
          </ac:spMkLst>
        </pc:spChg>
      </pc:sldChg>
      <pc:sldChg chg="modSp mod">
        <pc:chgData name="Emilia Velazquez" userId="f08826d0c1492035" providerId="LiveId" clId="{FCBD8C03-4457-41CA-99ED-964C6A1E0684}" dt="2025-01-10T03:17:57.880" v="405" actId="20577"/>
        <pc:sldMkLst>
          <pc:docMk/>
          <pc:sldMk cId="1552338269" sldId="323"/>
        </pc:sldMkLst>
        <pc:spChg chg="mod">
          <ac:chgData name="Emilia Velazquez" userId="f08826d0c1492035" providerId="LiveId" clId="{FCBD8C03-4457-41CA-99ED-964C6A1E0684}" dt="2025-01-10T03:00:41.576" v="278" actId="179"/>
          <ac:spMkLst>
            <pc:docMk/>
            <pc:sldMk cId="1552338269" sldId="323"/>
            <ac:spMk id="2" creationId="{C5DE1D40-7197-2857-514E-A5EA1AD5BDD3}"/>
          </ac:spMkLst>
        </pc:spChg>
        <pc:spChg chg="mod">
          <ac:chgData name="Emilia Velazquez" userId="f08826d0c1492035" providerId="LiveId" clId="{FCBD8C03-4457-41CA-99ED-964C6A1E0684}" dt="2025-01-10T02:54:48.371" v="225" actId="208"/>
          <ac:spMkLst>
            <pc:docMk/>
            <pc:sldMk cId="1552338269" sldId="323"/>
            <ac:spMk id="6" creationId="{E5CEE5E5-5AC6-6411-67E8-B8DF038BF0CC}"/>
          </ac:spMkLst>
        </pc:spChg>
        <pc:spChg chg="mod">
          <ac:chgData name="Emilia Velazquez" userId="f08826d0c1492035" providerId="LiveId" clId="{FCBD8C03-4457-41CA-99ED-964C6A1E0684}" dt="2025-01-10T03:17:37.468" v="397" actId="20577"/>
          <ac:spMkLst>
            <pc:docMk/>
            <pc:sldMk cId="1552338269" sldId="323"/>
            <ac:spMk id="7" creationId="{EDBB26F0-A802-C1FC-CA75-792417295D28}"/>
          </ac:spMkLst>
        </pc:spChg>
        <pc:spChg chg="mod">
          <ac:chgData name="Emilia Velazquez" userId="f08826d0c1492035" providerId="LiveId" clId="{FCBD8C03-4457-41CA-99ED-964C6A1E0684}" dt="2025-01-10T03:01:28.470" v="285" actId="1076"/>
          <ac:spMkLst>
            <pc:docMk/>
            <pc:sldMk cId="1552338269" sldId="323"/>
            <ac:spMk id="8" creationId="{62ACC4E2-91FF-3EC5-26B9-810B975364BB}"/>
          </ac:spMkLst>
        </pc:spChg>
        <pc:spChg chg="mod">
          <ac:chgData name="Emilia Velazquez" userId="f08826d0c1492035" providerId="LiveId" clId="{FCBD8C03-4457-41CA-99ED-964C6A1E0684}" dt="2025-01-10T02:56:36.492" v="241"/>
          <ac:spMkLst>
            <pc:docMk/>
            <pc:sldMk cId="1552338269" sldId="323"/>
            <ac:spMk id="11" creationId="{50B2C20F-50FA-A470-5B16-911163288055}"/>
          </ac:spMkLst>
        </pc:spChg>
        <pc:spChg chg="mod">
          <ac:chgData name="Emilia Velazquez" userId="f08826d0c1492035" providerId="LiveId" clId="{FCBD8C03-4457-41CA-99ED-964C6A1E0684}" dt="2025-01-10T03:17:46.581" v="401" actId="20577"/>
          <ac:spMkLst>
            <pc:docMk/>
            <pc:sldMk cId="1552338269" sldId="323"/>
            <ac:spMk id="12" creationId="{FD34EBAC-DE26-0E71-721B-48F62F2E84E6}"/>
          </ac:spMkLst>
        </pc:spChg>
        <pc:spChg chg="mod">
          <ac:chgData name="Emilia Velazquez" userId="f08826d0c1492035" providerId="LiveId" clId="{FCBD8C03-4457-41CA-99ED-964C6A1E0684}" dt="2025-01-10T03:17:57.880" v="405" actId="20577"/>
          <ac:spMkLst>
            <pc:docMk/>
            <pc:sldMk cId="1552338269" sldId="323"/>
            <ac:spMk id="13" creationId="{BA2B75E7-A0E9-5A08-0C35-435B291EBF1A}"/>
          </ac:spMkLst>
        </pc:spChg>
      </pc:sldChg>
      <pc:sldChg chg="modSp mod">
        <pc:chgData name="Emilia Velazquez" userId="f08826d0c1492035" providerId="LiveId" clId="{FCBD8C03-4457-41CA-99ED-964C6A1E0684}" dt="2025-01-10T03:18:35.696" v="416" actId="20577"/>
        <pc:sldMkLst>
          <pc:docMk/>
          <pc:sldMk cId="584646373" sldId="324"/>
        </pc:sldMkLst>
        <pc:spChg chg="mod">
          <ac:chgData name="Emilia Velazquez" userId="f08826d0c1492035" providerId="LiveId" clId="{FCBD8C03-4457-41CA-99ED-964C6A1E0684}" dt="2025-01-10T03:02:14.623" v="294" actId="1076"/>
          <ac:spMkLst>
            <pc:docMk/>
            <pc:sldMk cId="584646373" sldId="324"/>
            <ac:spMk id="2" creationId="{E767703A-B233-527D-DFD8-76A35A4D6AFC}"/>
          </ac:spMkLst>
        </pc:spChg>
        <pc:spChg chg="mod">
          <ac:chgData name="Emilia Velazquez" userId="f08826d0c1492035" providerId="LiveId" clId="{FCBD8C03-4457-41CA-99ED-964C6A1E0684}" dt="2025-01-10T02:55:01.646" v="227" actId="208"/>
          <ac:spMkLst>
            <pc:docMk/>
            <pc:sldMk cId="584646373" sldId="324"/>
            <ac:spMk id="6" creationId="{8732021D-CDFC-E793-E4C5-53720F4B0D84}"/>
          </ac:spMkLst>
        </pc:spChg>
        <pc:spChg chg="mod">
          <ac:chgData name="Emilia Velazquez" userId="f08826d0c1492035" providerId="LiveId" clId="{FCBD8C03-4457-41CA-99ED-964C6A1E0684}" dt="2025-01-10T03:18:07.084" v="407" actId="20577"/>
          <ac:spMkLst>
            <pc:docMk/>
            <pc:sldMk cId="584646373" sldId="324"/>
            <ac:spMk id="7" creationId="{24D77A07-4ADB-53DC-0BE3-E5097BD09FD2}"/>
          </ac:spMkLst>
        </pc:spChg>
        <pc:spChg chg="mod">
          <ac:chgData name="Emilia Velazquez" userId="f08826d0c1492035" providerId="LiveId" clId="{FCBD8C03-4457-41CA-99ED-964C6A1E0684}" dt="2025-01-10T03:02:57.951" v="304" actId="1076"/>
          <ac:spMkLst>
            <pc:docMk/>
            <pc:sldMk cId="584646373" sldId="324"/>
            <ac:spMk id="8" creationId="{9083CB47-2907-98CB-9A39-7429BF445556}"/>
          </ac:spMkLst>
        </pc:spChg>
        <pc:spChg chg="mod">
          <ac:chgData name="Emilia Velazquez" userId="f08826d0c1492035" providerId="LiveId" clId="{FCBD8C03-4457-41CA-99ED-964C6A1E0684}" dt="2025-01-10T02:57:11.411" v="245" actId="1076"/>
          <ac:spMkLst>
            <pc:docMk/>
            <pc:sldMk cId="584646373" sldId="324"/>
            <ac:spMk id="11" creationId="{9FBFA3FE-377A-F6E2-9F63-B9C39873E3EE}"/>
          </ac:spMkLst>
        </pc:spChg>
        <pc:spChg chg="mod">
          <ac:chgData name="Emilia Velazquez" userId="f08826d0c1492035" providerId="LiveId" clId="{FCBD8C03-4457-41CA-99ED-964C6A1E0684}" dt="2025-01-10T03:18:24.821" v="411" actId="20577"/>
          <ac:spMkLst>
            <pc:docMk/>
            <pc:sldMk cId="584646373" sldId="324"/>
            <ac:spMk id="12" creationId="{F9D46466-96A3-7895-7D9B-39BD2814E531}"/>
          </ac:spMkLst>
        </pc:spChg>
        <pc:spChg chg="mod">
          <ac:chgData name="Emilia Velazquez" userId="f08826d0c1492035" providerId="LiveId" clId="{FCBD8C03-4457-41CA-99ED-964C6A1E0684}" dt="2025-01-10T03:18:35.696" v="416" actId="20577"/>
          <ac:spMkLst>
            <pc:docMk/>
            <pc:sldMk cId="584646373" sldId="324"/>
            <ac:spMk id="13" creationId="{65D98751-F25F-38A3-EDD5-DD122C5F1337}"/>
          </ac:spMkLst>
        </pc:spChg>
      </pc:sldChg>
      <pc:sldChg chg="addSp delSp modSp add del mod ord">
        <pc:chgData name="Emilia Velazquez" userId="f08826d0c1492035" providerId="LiveId" clId="{FCBD8C03-4457-41CA-99ED-964C6A1E0684}" dt="2025-01-10T02:01:25.983" v="193" actId="47"/>
        <pc:sldMkLst>
          <pc:docMk/>
          <pc:sldMk cId="564797126" sldId="325"/>
        </pc:sldMkLst>
        <pc:spChg chg="add del">
          <ac:chgData name="Emilia Velazquez" userId="f08826d0c1492035" providerId="LiveId" clId="{FCBD8C03-4457-41CA-99ED-964C6A1E0684}" dt="2025-01-10T01:59:25.589" v="166" actId="21"/>
          <ac:spMkLst>
            <pc:docMk/>
            <pc:sldMk cId="564797126" sldId="325"/>
            <ac:spMk id="7" creationId="{A44323D1-21BE-E4FF-9721-55E5E38F11AA}"/>
          </ac:spMkLst>
        </pc:spChg>
        <pc:grpChg chg="del">
          <ac:chgData name="Emilia Velazquez" userId="f08826d0c1492035" providerId="LiveId" clId="{FCBD8C03-4457-41CA-99ED-964C6A1E0684}" dt="2025-01-10T01:59:07.594" v="159" actId="21"/>
          <ac:grpSpMkLst>
            <pc:docMk/>
            <pc:sldMk cId="564797126" sldId="325"/>
            <ac:grpSpMk id="3" creationId="{B6ED043F-9777-4035-52C0-9A106E56ED13}"/>
          </ac:grpSpMkLst>
        </pc:grpChg>
        <pc:grpChg chg="del">
          <ac:chgData name="Emilia Velazquez" userId="f08826d0c1492035" providerId="LiveId" clId="{FCBD8C03-4457-41CA-99ED-964C6A1E0684}" dt="2025-01-10T01:59:15.158" v="162" actId="21"/>
          <ac:grpSpMkLst>
            <pc:docMk/>
            <pc:sldMk cId="564797126" sldId="325"/>
            <ac:grpSpMk id="6" creationId="{43DD0A85-B78F-C948-A090-8212DB30E775}"/>
          </ac:grpSpMkLst>
        </pc:grpChg>
        <pc:grpChg chg="del">
          <ac:chgData name="Emilia Velazquez" userId="f08826d0c1492035" providerId="LiveId" clId="{FCBD8C03-4457-41CA-99ED-964C6A1E0684}" dt="2025-01-10T01:59:35.127" v="167" actId="21"/>
          <ac:grpSpMkLst>
            <pc:docMk/>
            <pc:sldMk cId="564797126" sldId="325"/>
            <ac:grpSpMk id="9" creationId="{FF7AF642-C661-BAE6-C62A-40AF86775527}"/>
          </ac:grpSpMkLst>
        </pc:grpChg>
        <pc:grpChg chg="del">
          <ac:chgData name="Emilia Velazquez" userId="f08826d0c1492035" providerId="LiveId" clId="{FCBD8C03-4457-41CA-99ED-964C6A1E0684}" dt="2025-01-10T01:59:48.833" v="170" actId="21"/>
          <ac:grpSpMkLst>
            <pc:docMk/>
            <pc:sldMk cId="564797126" sldId="325"/>
            <ac:grpSpMk id="12" creationId="{3A062286-ED44-F5CC-3558-1FCFF8353BB8}"/>
          </ac:grpSpMkLst>
        </pc:grpChg>
        <pc:grpChg chg="del">
          <ac:chgData name="Emilia Velazquez" userId="f08826d0c1492035" providerId="LiveId" clId="{FCBD8C03-4457-41CA-99ED-964C6A1E0684}" dt="2025-01-10T01:59:55.699" v="172" actId="21"/>
          <ac:grpSpMkLst>
            <pc:docMk/>
            <pc:sldMk cId="564797126" sldId="325"/>
            <ac:grpSpMk id="15" creationId="{C6D869CE-B2DA-8DA3-8C10-0B7E758F82D5}"/>
          </ac:grpSpMkLst>
        </pc:grpChg>
        <pc:picChg chg="add del mod">
          <ac:chgData name="Emilia Velazquez" userId="f08826d0c1492035" providerId="LiveId" clId="{FCBD8C03-4457-41CA-99ED-964C6A1E0684}" dt="2025-01-10T02:00:30.050" v="181" actId="21"/>
          <ac:picMkLst>
            <pc:docMk/>
            <pc:sldMk cId="564797126" sldId="325"/>
            <ac:picMk id="16" creationId="{9849A12D-D86E-5704-EDD6-3CE5CC88B7D7}"/>
          </ac:picMkLst>
        </pc:picChg>
        <pc:picChg chg="add del mod">
          <ac:chgData name="Emilia Velazquez" userId="f08826d0c1492035" providerId="LiveId" clId="{FCBD8C03-4457-41CA-99ED-964C6A1E0684}" dt="2025-01-10T02:00:30.050" v="181" actId="21"/>
          <ac:picMkLst>
            <pc:docMk/>
            <pc:sldMk cId="564797126" sldId="325"/>
            <ac:picMk id="23" creationId="{279450AA-2ABC-AD32-3019-05325F1E8343}"/>
          </ac:picMkLst>
        </pc:picChg>
        <pc:picChg chg="add del mod">
          <ac:chgData name="Emilia Velazquez" userId="f08826d0c1492035" providerId="LiveId" clId="{FCBD8C03-4457-41CA-99ED-964C6A1E0684}" dt="2025-01-10T02:00:30.050" v="181" actId="21"/>
          <ac:picMkLst>
            <pc:docMk/>
            <pc:sldMk cId="564797126" sldId="325"/>
            <ac:picMk id="24" creationId="{C33EBF44-7A6C-92F5-AFF9-58521E060F55}"/>
          </ac:picMkLst>
        </pc:picChg>
        <pc:picChg chg="add del mod">
          <ac:chgData name="Emilia Velazquez" userId="f08826d0c1492035" providerId="LiveId" clId="{FCBD8C03-4457-41CA-99ED-964C6A1E0684}" dt="2025-01-10T02:00:47.718" v="187" actId="21"/>
          <ac:picMkLst>
            <pc:docMk/>
            <pc:sldMk cId="564797126" sldId="325"/>
            <ac:picMk id="25" creationId="{FA4822BC-D1D6-1A05-7A53-A064C7CF3C15}"/>
          </ac:picMkLst>
        </pc:picChg>
        <pc:picChg chg="add del mod">
          <ac:chgData name="Emilia Velazquez" userId="f08826d0c1492035" providerId="LiveId" clId="{FCBD8C03-4457-41CA-99ED-964C6A1E0684}" dt="2025-01-10T02:00:47.718" v="187" actId="21"/>
          <ac:picMkLst>
            <pc:docMk/>
            <pc:sldMk cId="564797126" sldId="325"/>
            <ac:picMk id="26" creationId="{A1A9EFE2-2FD9-BAD5-8EFC-16162B191732}"/>
          </ac:picMkLst>
        </pc:picChg>
      </pc:sldChg>
      <pc:sldChg chg="add del">
        <pc:chgData name="Emilia Velazquez" userId="f08826d0c1492035" providerId="LiveId" clId="{FCBD8C03-4457-41CA-99ED-964C6A1E0684}" dt="2025-01-10T01:54:34.024" v="119" actId="47"/>
        <pc:sldMkLst>
          <pc:docMk/>
          <pc:sldMk cId="3214861625" sldId="325"/>
        </pc:sldMkLst>
      </pc:sldChg>
      <pc:sldMasterChg chg="addSp delSp modSp mod">
        <pc:chgData name="Emilia Velazquez" userId="f08826d0c1492035" providerId="LiveId" clId="{FCBD8C03-4457-41CA-99ED-964C6A1E0684}" dt="2025-01-10T01:20:12.139" v="44"/>
        <pc:sldMasterMkLst>
          <pc:docMk/>
          <pc:sldMasterMk cId="4120168567" sldId="2147483648"/>
        </pc:sldMasterMkLst>
        <pc:picChg chg="add del mod">
          <ac:chgData name="Emilia Velazquez" userId="f08826d0c1492035" providerId="LiveId" clId="{FCBD8C03-4457-41CA-99ED-964C6A1E0684}" dt="2025-01-10T01:13:19.200" v="24" actId="478"/>
          <ac:picMkLst>
            <pc:docMk/>
            <pc:sldMasterMk cId="4120168567" sldId="2147483648"/>
            <ac:picMk id="2" creationId="{365AAFFD-54E4-C8C0-8632-BD4CD5C87E1D}"/>
          </ac:picMkLst>
        </pc:picChg>
        <pc:picChg chg="del">
          <ac:chgData name="Emilia Velazquez" userId="f08826d0c1492035" providerId="LiveId" clId="{FCBD8C03-4457-41CA-99ED-964C6A1E0684}" dt="2025-01-10T01:05:48.100" v="5" actId="478"/>
          <ac:picMkLst>
            <pc:docMk/>
            <pc:sldMasterMk cId="4120168567" sldId="2147483648"/>
            <ac:picMk id="3" creationId="{8C252EBF-A7E0-FE14-8B2D-593A6B04C9FF}"/>
          </ac:picMkLst>
        </pc:picChg>
        <pc:picChg chg="add mod">
          <ac:chgData name="Emilia Velazquez" userId="f08826d0c1492035" providerId="LiveId" clId="{FCBD8C03-4457-41CA-99ED-964C6A1E0684}" dt="2025-01-10T01:14:47.440" v="35" actId="688"/>
          <ac:picMkLst>
            <pc:docMk/>
            <pc:sldMasterMk cId="4120168567" sldId="2147483648"/>
            <ac:picMk id="4" creationId="{B55E1419-048A-401C-456C-0BF067C3AAD5}"/>
          </ac:picMkLst>
        </pc:picChg>
        <pc:picChg chg="del">
          <ac:chgData name="Emilia Velazquez" userId="f08826d0c1492035" providerId="LiveId" clId="{FCBD8C03-4457-41CA-99ED-964C6A1E0684}" dt="2025-01-10T01:05:35.752" v="0" actId="478"/>
          <ac:picMkLst>
            <pc:docMk/>
            <pc:sldMasterMk cId="4120168567" sldId="2147483648"/>
            <ac:picMk id="6" creationId="{10351AE8-D4ED-928E-FFD5-FA7FA337AABF}"/>
          </ac:picMkLst>
        </pc:picChg>
        <pc:picChg chg="add del mod">
          <ac:chgData name="Emilia Velazquez" userId="f08826d0c1492035" providerId="LiveId" clId="{FCBD8C03-4457-41CA-99ED-964C6A1E0684}" dt="2025-01-10T01:09:47.059" v="23" actId="478"/>
          <ac:picMkLst>
            <pc:docMk/>
            <pc:sldMasterMk cId="4120168567" sldId="2147483648"/>
            <ac:picMk id="7" creationId="{2B228129-3512-C5AA-86B7-324892BC1A8F}"/>
          </ac:picMkLst>
        </pc:picChg>
        <pc:picChg chg="del">
          <ac:chgData name="Emilia Velazquez" userId="f08826d0c1492035" providerId="LiveId" clId="{FCBD8C03-4457-41CA-99ED-964C6A1E0684}" dt="2025-01-10T01:06:21.295" v="7" actId="478"/>
          <ac:picMkLst>
            <pc:docMk/>
            <pc:sldMasterMk cId="4120168567" sldId="2147483648"/>
            <ac:picMk id="8" creationId="{FF3FA487-8C47-23F1-696D-9920E6052F54}"/>
          </ac:picMkLst>
        </pc:picChg>
        <pc:picChg chg="add del mod">
          <ac:chgData name="Emilia Velazquez" userId="f08826d0c1492035" providerId="LiveId" clId="{FCBD8C03-4457-41CA-99ED-964C6A1E0684}" dt="2025-01-10T01:09:34.397" v="21" actId="478"/>
          <ac:picMkLst>
            <pc:docMk/>
            <pc:sldMasterMk cId="4120168567" sldId="2147483648"/>
            <ac:picMk id="9" creationId="{34673E40-2635-D484-7BC5-285E1B6813E8}"/>
          </ac:picMkLst>
        </pc:picChg>
        <pc:picChg chg="add mod">
          <ac:chgData name="Emilia Velazquez" userId="f08826d0c1492035" providerId="LiveId" clId="{FCBD8C03-4457-41CA-99ED-964C6A1E0684}" dt="2025-01-10T01:13:25.550" v="26" actId="1076"/>
          <ac:picMkLst>
            <pc:docMk/>
            <pc:sldMasterMk cId="4120168567" sldId="2147483648"/>
            <ac:picMk id="11" creationId="{E38DB964-A29A-C0A7-338F-54472705D8C8}"/>
          </ac:picMkLst>
        </pc:picChg>
        <pc:picChg chg="add del mod">
          <ac:chgData name="Emilia Velazquez" userId="f08826d0c1492035" providerId="LiveId" clId="{FCBD8C03-4457-41CA-99ED-964C6A1E0684}" dt="2025-01-10T01:14:49.235" v="38" actId="22"/>
          <ac:picMkLst>
            <pc:docMk/>
            <pc:sldMasterMk cId="4120168567" sldId="2147483648"/>
            <ac:picMk id="13" creationId="{C914F367-6DFF-6B72-15A8-B0E9518A115E}"/>
          </ac:picMkLst>
        </pc:picChg>
        <pc:picChg chg="add mod">
          <ac:chgData name="Emilia Velazquez" userId="f08826d0c1492035" providerId="LiveId" clId="{FCBD8C03-4457-41CA-99ED-964C6A1E0684}" dt="2025-01-10T01:20:12.139" v="44"/>
          <ac:picMkLst>
            <pc:docMk/>
            <pc:sldMasterMk cId="4120168567" sldId="2147483648"/>
            <ac:picMk id="15" creationId="{73D58698-E476-2411-A70D-055CCB51637A}"/>
          </ac:picMkLst>
        </pc:pic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490A3F-D4EC-4414-894D-FF55FB5C8909}" type="doc">
      <dgm:prSet loTypeId="urn:microsoft.com/office/officeart/2005/8/layout/vList3" loCatId="picture" qsTypeId="urn:microsoft.com/office/officeart/2005/8/quickstyle/simple1" qsCatId="simple" csTypeId="urn:microsoft.com/office/officeart/2005/8/colors/accent1_1" csCatId="accent1" phldr="1"/>
      <dgm:spPr/>
    </dgm:pt>
    <dgm:pt modelId="{716F3D03-2D4A-4617-8C9D-2E2B3C0108D8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noFill/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Mensaje	</a:t>
          </a:r>
        </a:p>
      </dgm:t>
    </dgm:pt>
    <dgm:pt modelId="{283508A4-02B5-41AB-93D7-473C5F282148}" type="parTrans" cxnId="{EE3FBCFB-C391-4D67-825A-FD14264A7886}">
      <dgm:prSet/>
      <dgm:spPr/>
      <dgm:t>
        <a:bodyPr/>
        <a:lstStyle/>
        <a:p>
          <a:endParaRPr lang="es-ES"/>
        </a:p>
      </dgm:t>
    </dgm:pt>
    <dgm:pt modelId="{12B1BAB7-C681-4549-8AFE-2B6D3D6E34A6}" type="sibTrans" cxnId="{EE3FBCFB-C391-4D67-825A-FD14264A7886}">
      <dgm:prSet/>
      <dgm:spPr/>
      <dgm:t>
        <a:bodyPr/>
        <a:lstStyle/>
        <a:p>
          <a:endParaRPr lang="es-ES"/>
        </a:p>
      </dgm:t>
    </dgm:pt>
    <dgm:pt modelId="{617BCB83-EF89-490F-BD68-8B05F99F4008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Introducción	</a:t>
          </a:r>
        </a:p>
      </dgm:t>
    </dgm:pt>
    <dgm:pt modelId="{5D9E1E2F-2BA3-4544-8CFF-1F92443EFF3D}" type="parTrans" cxnId="{C627D60A-738A-4AFC-998D-60FFEA339DDB}">
      <dgm:prSet/>
      <dgm:spPr/>
      <dgm:t>
        <a:bodyPr/>
        <a:lstStyle/>
        <a:p>
          <a:endParaRPr lang="es-MX"/>
        </a:p>
      </dgm:t>
    </dgm:pt>
    <dgm:pt modelId="{0E0D1D2D-5DBA-4C87-84F3-CBBC1B02DD18}" type="sibTrans" cxnId="{C627D60A-738A-4AFC-998D-60FFEA339DDB}">
      <dgm:prSet/>
      <dgm:spPr/>
      <dgm:t>
        <a:bodyPr/>
        <a:lstStyle/>
        <a:p>
          <a:endParaRPr lang="es-MX"/>
        </a:p>
      </dgm:t>
    </dgm:pt>
    <dgm:pt modelId="{C508C7CA-4AEB-4716-8624-8025CA576864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Marco Jurídico	</a:t>
          </a:r>
        </a:p>
      </dgm:t>
    </dgm:pt>
    <dgm:pt modelId="{7B3C3D3A-9957-49B5-AAA9-6B05953798AA}" type="parTrans" cxnId="{73212E8D-6CD7-46DC-B2ED-81C1504B350A}">
      <dgm:prSet/>
      <dgm:spPr/>
      <dgm:t>
        <a:bodyPr/>
        <a:lstStyle/>
        <a:p>
          <a:endParaRPr lang="es-MX"/>
        </a:p>
      </dgm:t>
    </dgm:pt>
    <dgm:pt modelId="{829CA5D1-44BD-431A-A6F3-59D1BB1B13DC}" type="sibTrans" cxnId="{73212E8D-6CD7-46DC-B2ED-81C1504B350A}">
      <dgm:prSet/>
      <dgm:spPr/>
      <dgm:t>
        <a:bodyPr/>
        <a:lstStyle/>
        <a:p>
          <a:endParaRPr lang="es-MX"/>
        </a:p>
      </dgm:t>
    </dgm:pt>
    <dgm:pt modelId="{1EDC6381-F528-45BA-8AA3-8B2D61926DE3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Filosofía Institucional</a:t>
          </a:r>
        </a:p>
      </dgm:t>
    </dgm:pt>
    <dgm:pt modelId="{1C01EDAD-6BD8-4A50-B258-22FBFEE52CB5}" type="parTrans" cxnId="{9E859D22-448D-4466-9106-8EA48C76DD35}">
      <dgm:prSet/>
      <dgm:spPr/>
      <dgm:t>
        <a:bodyPr/>
        <a:lstStyle/>
        <a:p>
          <a:endParaRPr lang="es-MX"/>
        </a:p>
      </dgm:t>
    </dgm:pt>
    <dgm:pt modelId="{29A0D4C5-764D-42C9-B019-BCE9BE2049FE}" type="sibTrans" cxnId="{9E859D22-448D-4466-9106-8EA48C76DD35}">
      <dgm:prSet/>
      <dgm:spPr/>
      <dgm:t>
        <a:bodyPr/>
        <a:lstStyle/>
        <a:p>
          <a:endParaRPr lang="es-MX"/>
        </a:p>
      </dgm:t>
    </dgm:pt>
    <dgm:pt modelId="{310B1464-EC08-4783-A751-41265DCF4728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Metodología</a:t>
          </a:r>
        </a:p>
      </dgm:t>
    </dgm:pt>
    <dgm:pt modelId="{F5444936-D2F8-402B-956B-E2771E8DE17A}" type="parTrans" cxnId="{CE0DB597-0C28-41AC-9DF4-A96A52D87538}">
      <dgm:prSet/>
      <dgm:spPr/>
      <dgm:t>
        <a:bodyPr/>
        <a:lstStyle/>
        <a:p>
          <a:endParaRPr lang="es-MX"/>
        </a:p>
      </dgm:t>
    </dgm:pt>
    <dgm:pt modelId="{C098C681-6607-4274-984D-103424D76DA6}" type="sibTrans" cxnId="{CE0DB597-0C28-41AC-9DF4-A96A52D87538}">
      <dgm:prSet/>
      <dgm:spPr/>
      <dgm:t>
        <a:bodyPr/>
        <a:lstStyle/>
        <a:p>
          <a:endParaRPr lang="es-MX"/>
        </a:p>
      </dgm:t>
    </dgm:pt>
    <dgm:pt modelId="{2F37F4F4-29E4-49D9-A37C-3D6AB4AD85B5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Diagnóstico</a:t>
          </a:r>
          <a:endParaRPr lang="es-MX" sz="1600" dirty="0"/>
        </a:p>
      </dgm:t>
    </dgm:pt>
    <dgm:pt modelId="{D6B43150-E2A1-42E8-BC8E-AFD56A0C3491}" type="parTrans" cxnId="{C29EA152-0374-4912-8CEF-6F6A3CAA6E8A}">
      <dgm:prSet/>
      <dgm:spPr/>
      <dgm:t>
        <a:bodyPr/>
        <a:lstStyle/>
        <a:p>
          <a:endParaRPr lang="es-MX"/>
        </a:p>
      </dgm:t>
    </dgm:pt>
    <dgm:pt modelId="{DDF5022B-6A5E-4628-A6F5-3C6F61F2A742}" type="sibTrans" cxnId="{C29EA152-0374-4912-8CEF-6F6A3CAA6E8A}">
      <dgm:prSet/>
      <dgm:spPr/>
      <dgm:t>
        <a:bodyPr/>
        <a:lstStyle/>
        <a:p>
          <a:endParaRPr lang="es-MX"/>
        </a:p>
      </dgm:t>
    </dgm:pt>
    <dgm:pt modelId="{D5DF88DF-FDA7-4969-AD1A-3F12ABDDF406}">
      <dgm:prSet custT="1"/>
      <dgm:spPr>
        <a:ln w="12700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MX" sz="1600" dirty="0"/>
            <a:t>Participación Ciudadana</a:t>
          </a:r>
        </a:p>
      </dgm:t>
    </dgm:pt>
    <dgm:pt modelId="{D48D5951-8C72-4D8C-A7E9-79536413BCC2}" type="parTrans" cxnId="{600271E1-3384-47FA-B4DF-CCC5E2FF587B}">
      <dgm:prSet/>
      <dgm:spPr/>
      <dgm:t>
        <a:bodyPr/>
        <a:lstStyle/>
        <a:p>
          <a:endParaRPr lang="es-MX"/>
        </a:p>
      </dgm:t>
    </dgm:pt>
    <dgm:pt modelId="{473167E7-EE56-4B9F-A466-6583D76F9F24}" type="sibTrans" cxnId="{600271E1-3384-47FA-B4DF-CCC5E2FF587B}">
      <dgm:prSet/>
      <dgm:spPr/>
      <dgm:t>
        <a:bodyPr/>
        <a:lstStyle/>
        <a:p>
          <a:endParaRPr lang="es-MX"/>
        </a:p>
      </dgm:t>
    </dgm:pt>
    <dgm:pt modelId="{DF00D164-D731-4C08-90E9-9C5048E6B0AF}" type="pres">
      <dgm:prSet presAssocID="{70490A3F-D4EC-4414-894D-FF55FB5C8909}" presName="linearFlow" presStyleCnt="0">
        <dgm:presLayoutVars>
          <dgm:dir/>
          <dgm:resizeHandles val="exact"/>
        </dgm:presLayoutVars>
      </dgm:prSet>
      <dgm:spPr/>
    </dgm:pt>
    <dgm:pt modelId="{BDB65CBC-AAFF-4909-A242-0CA605376A64}" type="pres">
      <dgm:prSet presAssocID="{716F3D03-2D4A-4617-8C9D-2E2B3C0108D8}" presName="composite" presStyleCnt="0"/>
      <dgm:spPr/>
    </dgm:pt>
    <dgm:pt modelId="{01B43DD4-58CB-4ACF-8B6E-B88785B41163}" type="pres">
      <dgm:prSet presAssocID="{716F3D03-2D4A-4617-8C9D-2E2B3C0108D8}" presName="imgShp" presStyleLbl="fgImgPlace1" presStyleIdx="0" presStyleCnt="7"/>
      <dgm:spPr/>
    </dgm:pt>
    <dgm:pt modelId="{4F1AA44B-7B7B-4246-A96A-002C2F080F65}" type="pres">
      <dgm:prSet presAssocID="{716F3D03-2D4A-4617-8C9D-2E2B3C0108D8}" presName="txShp" presStyleLbl="node1" presStyleIdx="0" presStyleCnt="7">
        <dgm:presLayoutVars>
          <dgm:bulletEnabled val="1"/>
        </dgm:presLayoutVars>
      </dgm:prSet>
      <dgm:spPr/>
    </dgm:pt>
    <dgm:pt modelId="{F696A2A7-ADE9-44F2-BEDA-11B22CAD8B0E}" type="pres">
      <dgm:prSet presAssocID="{12B1BAB7-C681-4549-8AFE-2B6D3D6E34A6}" presName="spacing" presStyleCnt="0"/>
      <dgm:spPr/>
    </dgm:pt>
    <dgm:pt modelId="{DE3AAA27-DFC0-4E4B-AB95-E3B7069F7010}" type="pres">
      <dgm:prSet presAssocID="{617BCB83-EF89-490F-BD68-8B05F99F4008}" presName="composite" presStyleCnt="0"/>
      <dgm:spPr/>
    </dgm:pt>
    <dgm:pt modelId="{FC2037A3-71A0-478F-AF86-0437A3D98ABC}" type="pres">
      <dgm:prSet presAssocID="{617BCB83-EF89-490F-BD68-8B05F99F4008}" presName="imgShp" presStyleLbl="fgImgPlace1" presStyleIdx="1" presStyleCnt="7"/>
      <dgm:spPr/>
    </dgm:pt>
    <dgm:pt modelId="{6CD98AFA-9FB5-44B7-9FE2-C92D41950CD4}" type="pres">
      <dgm:prSet presAssocID="{617BCB83-EF89-490F-BD68-8B05F99F4008}" presName="txShp" presStyleLbl="node1" presStyleIdx="1" presStyleCnt="7">
        <dgm:presLayoutVars>
          <dgm:bulletEnabled val="1"/>
        </dgm:presLayoutVars>
      </dgm:prSet>
      <dgm:spPr/>
    </dgm:pt>
    <dgm:pt modelId="{06F47D84-AAB7-4C52-A7C1-51B383A12845}" type="pres">
      <dgm:prSet presAssocID="{0E0D1D2D-5DBA-4C87-84F3-CBBC1B02DD18}" presName="spacing" presStyleCnt="0"/>
      <dgm:spPr/>
    </dgm:pt>
    <dgm:pt modelId="{B49692E1-0756-4114-A08F-B9CEAE5F286D}" type="pres">
      <dgm:prSet presAssocID="{C508C7CA-4AEB-4716-8624-8025CA576864}" presName="composite" presStyleCnt="0"/>
      <dgm:spPr/>
    </dgm:pt>
    <dgm:pt modelId="{4E67F7AF-2DA6-43BB-B7FF-BA3961E2E1FD}" type="pres">
      <dgm:prSet presAssocID="{C508C7CA-4AEB-4716-8624-8025CA576864}" presName="imgShp" presStyleLbl="fgImgPlace1" presStyleIdx="2" presStyleCnt="7"/>
      <dgm:spPr/>
    </dgm:pt>
    <dgm:pt modelId="{718AB834-1C91-4161-A7F9-4669D027EEA1}" type="pres">
      <dgm:prSet presAssocID="{C508C7CA-4AEB-4716-8624-8025CA576864}" presName="txShp" presStyleLbl="node1" presStyleIdx="2" presStyleCnt="7">
        <dgm:presLayoutVars>
          <dgm:bulletEnabled val="1"/>
        </dgm:presLayoutVars>
      </dgm:prSet>
      <dgm:spPr/>
    </dgm:pt>
    <dgm:pt modelId="{13213114-5EA5-4EA6-B30C-FCA30D66ED4B}" type="pres">
      <dgm:prSet presAssocID="{829CA5D1-44BD-431A-A6F3-59D1BB1B13DC}" presName="spacing" presStyleCnt="0"/>
      <dgm:spPr/>
    </dgm:pt>
    <dgm:pt modelId="{B41C81CE-3D76-41C7-A076-C60FDC95EB7A}" type="pres">
      <dgm:prSet presAssocID="{1EDC6381-F528-45BA-8AA3-8B2D61926DE3}" presName="composite" presStyleCnt="0"/>
      <dgm:spPr/>
    </dgm:pt>
    <dgm:pt modelId="{9DB4C88D-A24B-4CFE-BD33-3B3A62BF92B9}" type="pres">
      <dgm:prSet presAssocID="{1EDC6381-F528-45BA-8AA3-8B2D61926DE3}" presName="imgShp" presStyleLbl="fgImgPlace1" presStyleIdx="3" presStyleCnt="7"/>
      <dgm:spPr/>
    </dgm:pt>
    <dgm:pt modelId="{C7C84315-8028-4002-AF0B-AD1D1F3C4B54}" type="pres">
      <dgm:prSet presAssocID="{1EDC6381-F528-45BA-8AA3-8B2D61926DE3}" presName="txShp" presStyleLbl="node1" presStyleIdx="3" presStyleCnt="7">
        <dgm:presLayoutVars>
          <dgm:bulletEnabled val="1"/>
        </dgm:presLayoutVars>
      </dgm:prSet>
      <dgm:spPr/>
    </dgm:pt>
    <dgm:pt modelId="{332E50DE-3896-4AF8-92DE-28CDE1324BFF}" type="pres">
      <dgm:prSet presAssocID="{29A0D4C5-764D-42C9-B019-BCE9BE2049FE}" presName="spacing" presStyleCnt="0"/>
      <dgm:spPr/>
    </dgm:pt>
    <dgm:pt modelId="{C0AB9002-7576-47AB-B565-D35735A42E49}" type="pres">
      <dgm:prSet presAssocID="{310B1464-EC08-4783-A751-41265DCF4728}" presName="composite" presStyleCnt="0"/>
      <dgm:spPr/>
    </dgm:pt>
    <dgm:pt modelId="{D2781054-7E7A-48F3-809D-29D69D8934E3}" type="pres">
      <dgm:prSet presAssocID="{310B1464-EC08-4783-A751-41265DCF4728}" presName="imgShp" presStyleLbl="fgImgPlace1" presStyleIdx="4" presStyleCnt="7"/>
      <dgm:spPr/>
    </dgm:pt>
    <dgm:pt modelId="{0EF7728D-E64C-4EB6-ACB7-550BA1A67225}" type="pres">
      <dgm:prSet presAssocID="{310B1464-EC08-4783-A751-41265DCF4728}" presName="txShp" presStyleLbl="node1" presStyleIdx="4" presStyleCnt="7">
        <dgm:presLayoutVars>
          <dgm:bulletEnabled val="1"/>
        </dgm:presLayoutVars>
      </dgm:prSet>
      <dgm:spPr/>
    </dgm:pt>
    <dgm:pt modelId="{34ADB8E6-0433-489E-8ABD-8E08676FA93B}" type="pres">
      <dgm:prSet presAssocID="{C098C681-6607-4274-984D-103424D76DA6}" presName="spacing" presStyleCnt="0"/>
      <dgm:spPr/>
    </dgm:pt>
    <dgm:pt modelId="{15DC8E8D-25BB-4333-919D-ECB282C597CB}" type="pres">
      <dgm:prSet presAssocID="{2F37F4F4-29E4-49D9-A37C-3D6AB4AD85B5}" presName="composite" presStyleCnt="0"/>
      <dgm:spPr/>
    </dgm:pt>
    <dgm:pt modelId="{BF181DE1-94CF-4298-9C00-1CE5CE33CA5D}" type="pres">
      <dgm:prSet presAssocID="{2F37F4F4-29E4-49D9-A37C-3D6AB4AD85B5}" presName="imgShp" presStyleLbl="fgImgPlace1" presStyleIdx="5" presStyleCnt="7"/>
      <dgm:spPr/>
    </dgm:pt>
    <dgm:pt modelId="{E2F51245-523C-4E39-8FE7-5A40F4338887}" type="pres">
      <dgm:prSet presAssocID="{2F37F4F4-29E4-49D9-A37C-3D6AB4AD85B5}" presName="txShp" presStyleLbl="node1" presStyleIdx="5" presStyleCnt="7">
        <dgm:presLayoutVars>
          <dgm:bulletEnabled val="1"/>
        </dgm:presLayoutVars>
      </dgm:prSet>
      <dgm:spPr/>
    </dgm:pt>
    <dgm:pt modelId="{CFAEFC2A-0339-4C36-BF6E-2987E755D342}" type="pres">
      <dgm:prSet presAssocID="{DDF5022B-6A5E-4628-A6F5-3C6F61F2A742}" presName="spacing" presStyleCnt="0"/>
      <dgm:spPr/>
    </dgm:pt>
    <dgm:pt modelId="{9F844562-D97C-4CA7-AD1C-E806D4F0DBA5}" type="pres">
      <dgm:prSet presAssocID="{D5DF88DF-FDA7-4969-AD1A-3F12ABDDF406}" presName="composite" presStyleCnt="0"/>
      <dgm:spPr/>
    </dgm:pt>
    <dgm:pt modelId="{EC3B4A82-7C75-488A-9AFC-7AA660D085C1}" type="pres">
      <dgm:prSet presAssocID="{D5DF88DF-FDA7-4969-AD1A-3F12ABDDF406}" presName="imgShp" presStyleLbl="fgImgPlace1" presStyleIdx="6" presStyleCnt="7"/>
      <dgm:spPr/>
    </dgm:pt>
    <dgm:pt modelId="{A7989F4E-22A7-4055-ADD9-6D0BA325BC10}" type="pres">
      <dgm:prSet presAssocID="{D5DF88DF-FDA7-4969-AD1A-3F12ABDDF406}" presName="txShp" presStyleLbl="node1" presStyleIdx="6" presStyleCnt="7">
        <dgm:presLayoutVars>
          <dgm:bulletEnabled val="1"/>
        </dgm:presLayoutVars>
      </dgm:prSet>
      <dgm:spPr/>
    </dgm:pt>
  </dgm:ptLst>
  <dgm:cxnLst>
    <dgm:cxn modelId="{C627D60A-738A-4AFC-998D-60FFEA339DDB}" srcId="{70490A3F-D4EC-4414-894D-FF55FB5C8909}" destId="{617BCB83-EF89-490F-BD68-8B05F99F4008}" srcOrd="1" destOrd="0" parTransId="{5D9E1E2F-2BA3-4544-8CFF-1F92443EFF3D}" sibTransId="{0E0D1D2D-5DBA-4C87-84F3-CBBC1B02DD18}"/>
    <dgm:cxn modelId="{DE56AF0E-6D54-4D10-86B5-4CAD97A7C2F9}" type="presOf" srcId="{716F3D03-2D4A-4617-8C9D-2E2B3C0108D8}" destId="{4F1AA44B-7B7B-4246-A96A-002C2F080F65}" srcOrd="0" destOrd="0" presId="urn:microsoft.com/office/officeart/2005/8/layout/vList3"/>
    <dgm:cxn modelId="{5FFAF71C-A2E1-43C9-8756-D626BA6379C5}" type="presOf" srcId="{D5DF88DF-FDA7-4969-AD1A-3F12ABDDF406}" destId="{A7989F4E-22A7-4055-ADD9-6D0BA325BC10}" srcOrd="0" destOrd="0" presId="urn:microsoft.com/office/officeart/2005/8/layout/vList3"/>
    <dgm:cxn modelId="{9E859D22-448D-4466-9106-8EA48C76DD35}" srcId="{70490A3F-D4EC-4414-894D-FF55FB5C8909}" destId="{1EDC6381-F528-45BA-8AA3-8B2D61926DE3}" srcOrd="3" destOrd="0" parTransId="{1C01EDAD-6BD8-4A50-B258-22FBFEE52CB5}" sibTransId="{29A0D4C5-764D-42C9-B019-BCE9BE2049FE}"/>
    <dgm:cxn modelId="{7F692D2B-431C-43D9-960E-189C4F226D31}" type="presOf" srcId="{1EDC6381-F528-45BA-8AA3-8B2D61926DE3}" destId="{C7C84315-8028-4002-AF0B-AD1D1F3C4B54}" srcOrd="0" destOrd="0" presId="urn:microsoft.com/office/officeart/2005/8/layout/vList3"/>
    <dgm:cxn modelId="{C4168C43-1F4F-4753-BB70-80970DDCC290}" type="presOf" srcId="{2F37F4F4-29E4-49D9-A37C-3D6AB4AD85B5}" destId="{E2F51245-523C-4E39-8FE7-5A40F4338887}" srcOrd="0" destOrd="0" presId="urn:microsoft.com/office/officeart/2005/8/layout/vList3"/>
    <dgm:cxn modelId="{C29EA152-0374-4912-8CEF-6F6A3CAA6E8A}" srcId="{70490A3F-D4EC-4414-894D-FF55FB5C8909}" destId="{2F37F4F4-29E4-49D9-A37C-3D6AB4AD85B5}" srcOrd="5" destOrd="0" parTransId="{D6B43150-E2A1-42E8-BC8E-AFD56A0C3491}" sibTransId="{DDF5022B-6A5E-4628-A6F5-3C6F61F2A742}"/>
    <dgm:cxn modelId="{73212E8D-6CD7-46DC-B2ED-81C1504B350A}" srcId="{70490A3F-D4EC-4414-894D-FF55FB5C8909}" destId="{C508C7CA-4AEB-4716-8624-8025CA576864}" srcOrd="2" destOrd="0" parTransId="{7B3C3D3A-9957-49B5-AAA9-6B05953798AA}" sibTransId="{829CA5D1-44BD-431A-A6F3-59D1BB1B13DC}"/>
    <dgm:cxn modelId="{7E487991-3EB0-4CB6-8F57-1A873C6EC8F7}" type="presOf" srcId="{C508C7CA-4AEB-4716-8624-8025CA576864}" destId="{718AB834-1C91-4161-A7F9-4669D027EEA1}" srcOrd="0" destOrd="0" presId="urn:microsoft.com/office/officeart/2005/8/layout/vList3"/>
    <dgm:cxn modelId="{CE0DB597-0C28-41AC-9DF4-A96A52D87538}" srcId="{70490A3F-D4EC-4414-894D-FF55FB5C8909}" destId="{310B1464-EC08-4783-A751-41265DCF4728}" srcOrd="4" destOrd="0" parTransId="{F5444936-D2F8-402B-956B-E2771E8DE17A}" sibTransId="{C098C681-6607-4274-984D-103424D76DA6}"/>
    <dgm:cxn modelId="{9A2797B0-D323-4E1F-9EB7-6226E795FFDA}" type="presOf" srcId="{70490A3F-D4EC-4414-894D-FF55FB5C8909}" destId="{DF00D164-D731-4C08-90E9-9C5048E6B0AF}" srcOrd="0" destOrd="0" presId="urn:microsoft.com/office/officeart/2005/8/layout/vList3"/>
    <dgm:cxn modelId="{D56CF9BC-FAF0-427F-B900-62FCCFA0263A}" type="presOf" srcId="{310B1464-EC08-4783-A751-41265DCF4728}" destId="{0EF7728D-E64C-4EB6-ACB7-550BA1A67225}" srcOrd="0" destOrd="0" presId="urn:microsoft.com/office/officeart/2005/8/layout/vList3"/>
    <dgm:cxn modelId="{600271E1-3384-47FA-B4DF-CCC5E2FF587B}" srcId="{70490A3F-D4EC-4414-894D-FF55FB5C8909}" destId="{D5DF88DF-FDA7-4969-AD1A-3F12ABDDF406}" srcOrd="6" destOrd="0" parTransId="{D48D5951-8C72-4D8C-A7E9-79536413BCC2}" sibTransId="{473167E7-EE56-4B9F-A466-6583D76F9F24}"/>
    <dgm:cxn modelId="{9E094EF7-93BA-4A5A-9AFD-44F911E51C50}" type="presOf" srcId="{617BCB83-EF89-490F-BD68-8B05F99F4008}" destId="{6CD98AFA-9FB5-44B7-9FE2-C92D41950CD4}" srcOrd="0" destOrd="0" presId="urn:microsoft.com/office/officeart/2005/8/layout/vList3"/>
    <dgm:cxn modelId="{EE3FBCFB-C391-4D67-825A-FD14264A7886}" srcId="{70490A3F-D4EC-4414-894D-FF55FB5C8909}" destId="{716F3D03-2D4A-4617-8C9D-2E2B3C0108D8}" srcOrd="0" destOrd="0" parTransId="{283508A4-02B5-41AB-93D7-473C5F282148}" sibTransId="{12B1BAB7-C681-4549-8AFE-2B6D3D6E34A6}"/>
    <dgm:cxn modelId="{C0082854-3225-48D1-8937-58731D309E62}" type="presParOf" srcId="{DF00D164-D731-4C08-90E9-9C5048E6B0AF}" destId="{BDB65CBC-AAFF-4909-A242-0CA605376A64}" srcOrd="0" destOrd="0" presId="urn:microsoft.com/office/officeart/2005/8/layout/vList3"/>
    <dgm:cxn modelId="{AF857A9D-48EE-4A83-9F9C-3E840C182DE7}" type="presParOf" srcId="{BDB65CBC-AAFF-4909-A242-0CA605376A64}" destId="{01B43DD4-58CB-4ACF-8B6E-B88785B41163}" srcOrd="0" destOrd="0" presId="urn:microsoft.com/office/officeart/2005/8/layout/vList3"/>
    <dgm:cxn modelId="{E85B3E2E-F590-4E23-A8DF-FC08ECA2EB2E}" type="presParOf" srcId="{BDB65CBC-AAFF-4909-A242-0CA605376A64}" destId="{4F1AA44B-7B7B-4246-A96A-002C2F080F65}" srcOrd="1" destOrd="0" presId="urn:microsoft.com/office/officeart/2005/8/layout/vList3"/>
    <dgm:cxn modelId="{75682817-D94F-4DB1-8131-BB8B9F26A3DF}" type="presParOf" srcId="{DF00D164-D731-4C08-90E9-9C5048E6B0AF}" destId="{F696A2A7-ADE9-44F2-BEDA-11B22CAD8B0E}" srcOrd="1" destOrd="0" presId="urn:microsoft.com/office/officeart/2005/8/layout/vList3"/>
    <dgm:cxn modelId="{75AB541F-D1F5-4704-B2A0-473B7F11C6F0}" type="presParOf" srcId="{DF00D164-D731-4C08-90E9-9C5048E6B0AF}" destId="{DE3AAA27-DFC0-4E4B-AB95-E3B7069F7010}" srcOrd="2" destOrd="0" presId="urn:microsoft.com/office/officeart/2005/8/layout/vList3"/>
    <dgm:cxn modelId="{1CE98CDE-76DF-4D18-BA3A-44B4D6E204F8}" type="presParOf" srcId="{DE3AAA27-DFC0-4E4B-AB95-E3B7069F7010}" destId="{FC2037A3-71A0-478F-AF86-0437A3D98ABC}" srcOrd="0" destOrd="0" presId="urn:microsoft.com/office/officeart/2005/8/layout/vList3"/>
    <dgm:cxn modelId="{810F2D1D-6D75-4CE6-AD3F-7A3F458B587F}" type="presParOf" srcId="{DE3AAA27-DFC0-4E4B-AB95-E3B7069F7010}" destId="{6CD98AFA-9FB5-44B7-9FE2-C92D41950CD4}" srcOrd="1" destOrd="0" presId="urn:microsoft.com/office/officeart/2005/8/layout/vList3"/>
    <dgm:cxn modelId="{ACCE5B34-2038-4F3A-A5D1-7AA7C4F1FE89}" type="presParOf" srcId="{DF00D164-D731-4C08-90E9-9C5048E6B0AF}" destId="{06F47D84-AAB7-4C52-A7C1-51B383A12845}" srcOrd="3" destOrd="0" presId="urn:microsoft.com/office/officeart/2005/8/layout/vList3"/>
    <dgm:cxn modelId="{103DC61F-A52A-48E8-87B1-D6038BCF0AD5}" type="presParOf" srcId="{DF00D164-D731-4C08-90E9-9C5048E6B0AF}" destId="{B49692E1-0756-4114-A08F-B9CEAE5F286D}" srcOrd="4" destOrd="0" presId="urn:microsoft.com/office/officeart/2005/8/layout/vList3"/>
    <dgm:cxn modelId="{81AC73E4-A70E-49D4-9EB4-AC4BB054E999}" type="presParOf" srcId="{B49692E1-0756-4114-A08F-B9CEAE5F286D}" destId="{4E67F7AF-2DA6-43BB-B7FF-BA3961E2E1FD}" srcOrd="0" destOrd="0" presId="urn:microsoft.com/office/officeart/2005/8/layout/vList3"/>
    <dgm:cxn modelId="{FB74EFD5-6B0B-43A7-A4DE-6137037DBA46}" type="presParOf" srcId="{B49692E1-0756-4114-A08F-B9CEAE5F286D}" destId="{718AB834-1C91-4161-A7F9-4669D027EEA1}" srcOrd="1" destOrd="0" presId="urn:microsoft.com/office/officeart/2005/8/layout/vList3"/>
    <dgm:cxn modelId="{B0CDD52E-9468-40FB-8857-89B6E8BED727}" type="presParOf" srcId="{DF00D164-D731-4C08-90E9-9C5048E6B0AF}" destId="{13213114-5EA5-4EA6-B30C-FCA30D66ED4B}" srcOrd="5" destOrd="0" presId="urn:microsoft.com/office/officeart/2005/8/layout/vList3"/>
    <dgm:cxn modelId="{9A1360A8-5806-44F9-8BFC-2BD19240E1C4}" type="presParOf" srcId="{DF00D164-D731-4C08-90E9-9C5048E6B0AF}" destId="{B41C81CE-3D76-41C7-A076-C60FDC95EB7A}" srcOrd="6" destOrd="0" presId="urn:microsoft.com/office/officeart/2005/8/layout/vList3"/>
    <dgm:cxn modelId="{2DA076C4-9F30-420C-BC58-B38D8AE10EDD}" type="presParOf" srcId="{B41C81CE-3D76-41C7-A076-C60FDC95EB7A}" destId="{9DB4C88D-A24B-4CFE-BD33-3B3A62BF92B9}" srcOrd="0" destOrd="0" presId="urn:microsoft.com/office/officeart/2005/8/layout/vList3"/>
    <dgm:cxn modelId="{65108701-66D7-467A-8B84-06C41A0D09BE}" type="presParOf" srcId="{B41C81CE-3D76-41C7-A076-C60FDC95EB7A}" destId="{C7C84315-8028-4002-AF0B-AD1D1F3C4B54}" srcOrd="1" destOrd="0" presId="urn:microsoft.com/office/officeart/2005/8/layout/vList3"/>
    <dgm:cxn modelId="{5522EDD1-D73C-4064-A22B-AA971418BDED}" type="presParOf" srcId="{DF00D164-D731-4C08-90E9-9C5048E6B0AF}" destId="{332E50DE-3896-4AF8-92DE-28CDE1324BFF}" srcOrd="7" destOrd="0" presId="urn:microsoft.com/office/officeart/2005/8/layout/vList3"/>
    <dgm:cxn modelId="{4DB3CA79-5B3A-4928-A1F6-606551051226}" type="presParOf" srcId="{DF00D164-D731-4C08-90E9-9C5048E6B0AF}" destId="{C0AB9002-7576-47AB-B565-D35735A42E49}" srcOrd="8" destOrd="0" presId="urn:microsoft.com/office/officeart/2005/8/layout/vList3"/>
    <dgm:cxn modelId="{E3D0329B-32E6-4386-9874-8C36A6F9B96E}" type="presParOf" srcId="{C0AB9002-7576-47AB-B565-D35735A42E49}" destId="{D2781054-7E7A-48F3-809D-29D69D8934E3}" srcOrd="0" destOrd="0" presId="urn:microsoft.com/office/officeart/2005/8/layout/vList3"/>
    <dgm:cxn modelId="{8A4FD00E-92F5-4A67-A124-CC75AE9640C5}" type="presParOf" srcId="{C0AB9002-7576-47AB-B565-D35735A42E49}" destId="{0EF7728D-E64C-4EB6-ACB7-550BA1A67225}" srcOrd="1" destOrd="0" presId="urn:microsoft.com/office/officeart/2005/8/layout/vList3"/>
    <dgm:cxn modelId="{DBC9D4F1-E1AD-4257-8649-5F70AA681BA9}" type="presParOf" srcId="{DF00D164-D731-4C08-90E9-9C5048E6B0AF}" destId="{34ADB8E6-0433-489E-8ABD-8E08676FA93B}" srcOrd="9" destOrd="0" presId="urn:microsoft.com/office/officeart/2005/8/layout/vList3"/>
    <dgm:cxn modelId="{350B3DCF-83A3-4F40-AD6A-29632174E98A}" type="presParOf" srcId="{DF00D164-D731-4C08-90E9-9C5048E6B0AF}" destId="{15DC8E8D-25BB-4333-919D-ECB282C597CB}" srcOrd="10" destOrd="0" presId="urn:microsoft.com/office/officeart/2005/8/layout/vList3"/>
    <dgm:cxn modelId="{D86F954B-5209-4BD8-9188-C3685449DB76}" type="presParOf" srcId="{15DC8E8D-25BB-4333-919D-ECB282C597CB}" destId="{BF181DE1-94CF-4298-9C00-1CE5CE33CA5D}" srcOrd="0" destOrd="0" presId="urn:microsoft.com/office/officeart/2005/8/layout/vList3"/>
    <dgm:cxn modelId="{D6274F1D-FF3E-4E54-9042-0647183CB860}" type="presParOf" srcId="{15DC8E8D-25BB-4333-919D-ECB282C597CB}" destId="{E2F51245-523C-4E39-8FE7-5A40F4338887}" srcOrd="1" destOrd="0" presId="urn:microsoft.com/office/officeart/2005/8/layout/vList3"/>
    <dgm:cxn modelId="{DA86129A-1E05-4829-82FE-62F76F6A56BF}" type="presParOf" srcId="{DF00D164-D731-4C08-90E9-9C5048E6B0AF}" destId="{CFAEFC2A-0339-4C36-BF6E-2987E755D342}" srcOrd="11" destOrd="0" presId="urn:microsoft.com/office/officeart/2005/8/layout/vList3"/>
    <dgm:cxn modelId="{30EA8FAE-B0C7-452C-8147-BAEEE63D7E98}" type="presParOf" srcId="{DF00D164-D731-4C08-90E9-9C5048E6B0AF}" destId="{9F844562-D97C-4CA7-AD1C-E806D4F0DBA5}" srcOrd="12" destOrd="0" presId="urn:microsoft.com/office/officeart/2005/8/layout/vList3"/>
    <dgm:cxn modelId="{F1EB1ADC-524F-4C84-8D3B-3D5218647563}" type="presParOf" srcId="{9F844562-D97C-4CA7-AD1C-E806D4F0DBA5}" destId="{EC3B4A82-7C75-488A-9AFC-7AA660D085C1}" srcOrd="0" destOrd="0" presId="urn:microsoft.com/office/officeart/2005/8/layout/vList3"/>
    <dgm:cxn modelId="{C28E43BA-35F6-490B-A279-CD394F98946A}" type="presParOf" srcId="{9F844562-D97C-4CA7-AD1C-E806D4F0DBA5}" destId="{A7989F4E-22A7-4055-ADD9-6D0BA325BC1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490A3F-D4EC-4414-894D-FF55FB5C8909}" type="doc">
      <dgm:prSet loTypeId="urn:microsoft.com/office/officeart/2005/8/layout/vList3" loCatId="picture" qsTypeId="urn:microsoft.com/office/officeart/2005/8/quickstyle/simple1" qsCatId="simple" csTypeId="urn:microsoft.com/office/officeart/2005/8/colors/accent1_1" csCatId="accent1" phldr="1"/>
      <dgm:spPr/>
    </dgm:pt>
    <dgm:pt modelId="{716F3D03-2D4A-4617-8C9D-2E2B3C0108D8}">
      <dgm:prSet phldrT="[Texto]" custT="1"/>
      <dgm:spPr>
        <a:ln w="9525">
          <a:solidFill>
            <a:schemeClr val="accent4">
              <a:lumMod val="50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dirty="0"/>
            <a:t>Vinculación con la Agenda 2030</a:t>
          </a:r>
        </a:p>
      </dgm:t>
    </dgm:pt>
    <dgm:pt modelId="{283508A4-02B5-41AB-93D7-473C5F282148}" type="parTrans" cxnId="{EE3FBCFB-C391-4D67-825A-FD14264A7886}">
      <dgm:prSet/>
      <dgm:spPr/>
      <dgm:t>
        <a:bodyPr/>
        <a:lstStyle/>
        <a:p>
          <a:endParaRPr lang="es-ES"/>
        </a:p>
      </dgm:t>
    </dgm:pt>
    <dgm:pt modelId="{12B1BAB7-C681-4549-8AFE-2B6D3D6E34A6}" type="sibTrans" cxnId="{EE3FBCFB-C391-4D67-825A-FD14264A7886}">
      <dgm:prSet/>
      <dgm:spPr/>
      <dgm:t>
        <a:bodyPr/>
        <a:lstStyle/>
        <a:p>
          <a:endParaRPr lang="es-ES"/>
        </a:p>
      </dgm:t>
    </dgm:pt>
    <dgm:pt modelId="{310B1464-EC08-4783-A751-41265DCF4728}">
      <dgm:prSet custT="1"/>
      <dgm:spPr>
        <a:noFill/>
        <a:ln w="9525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Indicadores y Metas</a:t>
          </a:r>
        </a:p>
      </dgm:t>
    </dgm:pt>
    <dgm:pt modelId="{F5444936-D2F8-402B-956B-E2771E8DE17A}" type="parTrans" cxnId="{CE0DB597-0C28-41AC-9DF4-A96A52D87538}">
      <dgm:prSet/>
      <dgm:spPr/>
      <dgm:t>
        <a:bodyPr/>
        <a:lstStyle/>
        <a:p>
          <a:endParaRPr lang="es-MX"/>
        </a:p>
      </dgm:t>
    </dgm:pt>
    <dgm:pt modelId="{C098C681-6607-4274-984D-103424D76DA6}" type="sibTrans" cxnId="{CE0DB597-0C28-41AC-9DF4-A96A52D87538}">
      <dgm:prSet/>
      <dgm:spPr/>
      <dgm:t>
        <a:bodyPr/>
        <a:lstStyle/>
        <a:p>
          <a:endParaRPr lang="es-MX"/>
        </a:p>
      </dgm:t>
    </dgm:pt>
    <dgm:pt modelId="{A042D65C-F201-4A66-8A0F-0216C7CD3A52}">
      <dgm:prSet custT="1"/>
      <dgm:spPr>
        <a:ln w="9525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Ejes Estratégicos</a:t>
          </a:r>
          <a:endParaRPr lang="es-MX" sz="1600" dirty="0"/>
        </a:p>
      </dgm:t>
    </dgm:pt>
    <dgm:pt modelId="{47061BEC-DC64-426F-8085-8194985AE979}" type="parTrans" cxnId="{EB36D4EC-8641-4A02-9212-47964689910A}">
      <dgm:prSet/>
      <dgm:spPr/>
      <dgm:t>
        <a:bodyPr/>
        <a:lstStyle/>
        <a:p>
          <a:endParaRPr lang="es-MX"/>
        </a:p>
      </dgm:t>
    </dgm:pt>
    <dgm:pt modelId="{AB34232C-FB23-461D-B7AC-087599122104}" type="sibTrans" cxnId="{EB36D4EC-8641-4A02-9212-47964689910A}">
      <dgm:prSet/>
      <dgm:spPr/>
      <dgm:t>
        <a:bodyPr/>
        <a:lstStyle/>
        <a:p>
          <a:endParaRPr lang="es-MX"/>
        </a:p>
      </dgm:t>
    </dgm:pt>
    <dgm:pt modelId="{6F8776C0-5A9A-4ADD-B2CC-360A8E23F45C}">
      <dgm:prSet custT="1"/>
      <dgm:spPr>
        <a:noFill/>
        <a:ln w="9525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Proyectos Estratégicos</a:t>
          </a:r>
        </a:p>
      </dgm:t>
    </dgm:pt>
    <dgm:pt modelId="{73B3F289-6714-4118-B10A-DBF48D3D2AA8}" type="parTrans" cxnId="{80DCCEB9-29BE-4B3C-98D6-8A859E019EDE}">
      <dgm:prSet/>
      <dgm:spPr/>
      <dgm:t>
        <a:bodyPr/>
        <a:lstStyle/>
        <a:p>
          <a:endParaRPr lang="es-MX"/>
        </a:p>
      </dgm:t>
    </dgm:pt>
    <dgm:pt modelId="{C6E7A099-6DEC-431D-9D60-CEA43E029C95}" type="sibTrans" cxnId="{80DCCEB9-29BE-4B3C-98D6-8A859E019EDE}">
      <dgm:prSet/>
      <dgm:spPr/>
      <dgm:t>
        <a:bodyPr/>
        <a:lstStyle/>
        <a:p>
          <a:endParaRPr lang="es-MX"/>
        </a:p>
      </dgm:t>
    </dgm:pt>
    <dgm:pt modelId="{940C5052-142F-47E6-8BB3-4E8E9A91C4E6}">
      <dgm:prSet custT="1"/>
      <dgm:spPr>
        <a:noFill/>
        <a:ln w="9525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Seguimiento y Evaluación del PMD</a:t>
          </a:r>
        </a:p>
      </dgm:t>
    </dgm:pt>
    <dgm:pt modelId="{7F3541E1-1D06-4000-ABCA-1980B69C92C2}" type="parTrans" cxnId="{0503040C-93AB-4793-A2B4-5EFF4AA43382}">
      <dgm:prSet/>
      <dgm:spPr/>
      <dgm:t>
        <a:bodyPr/>
        <a:lstStyle/>
        <a:p>
          <a:endParaRPr lang="es-MX"/>
        </a:p>
      </dgm:t>
    </dgm:pt>
    <dgm:pt modelId="{F609FAED-4FB7-4DF0-AEC7-76E7A1B7450C}" type="sibTrans" cxnId="{0503040C-93AB-4793-A2B4-5EFF4AA43382}">
      <dgm:prSet/>
      <dgm:spPr/>
      <dgm:t>
        <a:bodyPr/>
        <a:lstStyle/>
        <a:p>
          <a:endParaRPr lang="es-MX"/>
        </a:p>
      </dgm:t>
    </dgm:pt>
    <dgm:pt modelId="{E1709218-5E1C-42A0-8D3C-F7004219261D}">
      <dgm:prSet custT="1"/>
      <dgm:spPr>
        <a:noFill/>
        <a:ln w="9525"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es-ES" sz="1600" dirty="0"/>
            <a:t>Referencia Bibliográfica</a:t>
          </a:r>
        </a:p>
      </dgm:t>
    </dgm:pt>
    <dgm:pt modelId="{CF0582E7-26C3-4F26-B10E-3E50C42B884C}" type="parTrans" cxnId="{BBC17D6E-4776-4F95-8E23-B969DF411A72}">
      <dgm:prSet/>
      <dgm:spPr/>
      <dgm:t>
        <a:bodyPr/>
        <a:lstStyle/>
        <a:p>
          <a:endParaRPr lang="es-MX"/>
        </a:p>
      </dgm:t>
    </dgm:pt>
    <dgm:pt modelId="{20561DAF-7989-401F-868C-CE8A122B9BE9}" type="sibTrans" cxnId="{BBC17D6E-4776-4F95-8E23-B969DF411A72}">
      <dgm:prSet/>
      <dgm:spPr/>
      <dgm:t>
        <a:bodyPr/>
        <a:lstStyle/>
        <a:p>
          <a:endParaRPr lang="es-MX"/>
        </a:p>
      </dgm:t>
    </dgm:pt>
    <dgm:pt modelId="{D06E3FC9-1D38-4E23-B4DD-0B51BD866533}">
      <dgm:prSet phldrT="[Texto]" custT="1"/>
      <dgm:spPr>
        <a:ln w="9525">
          <a:solidFill>
            <a:schemeClr val="accent4">
              <a:lumMod val="50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dirty="0"/>
            <a:t>Alineación al PND y PED</a:t>
          </a:r>
        </a:p>
      </dgm:t>
    </dgm:pt>
    <dgm:pt modelId="{6FBF8A0E-DBA1-4251-95EB-6D263D95A7E9}" type="parTrans" cxnId="{002C1C45-9D4B-4AEE-A56E-E5EBE7FFFC01}">
      <dgm:prSet/>
      <dgm:spPr/>
      <dgm:t>
        <a:bodyPr/>
        <a:lstStyle/>
        <a:p>
          <a:endParaRPr lang="es-MX"/>
        </a:p>
      </dgm:t>
    </dgm:pt>
    <dgm:pt modelId="{09C158F8-9C1B-4096-98F8-D4EBF81FD3B7}" type="sibTrans" cxnId="{002C1C45-9D4B-4AEE-A56E-E5EBE7FFFC01}">
      <dgm:prSet/>
      <dgm:spPr/>
      <dgm:t>
        <a:bodyPr/>
        <a:lstStyle/>
        <a:p>
          <a:endParaRPr lang="es-MX"/>
        </a:p>
      </dgm:t>
    </dgm:pt>
    <dgm:pt modelId="{DF00D164-D731-4C08-90E9-9C5048E6B0AF}" type="pres">
      <dgm:prSet presAssocID="{70490A3F-D4EC-4414-894D-FF55FB5C8909}" presName="linearFlow" presStyleCnt="0">
        <dgm:presLayoutVars>
          <dgm:dir/>
          <dgm:resizeHandles val="exact"/>
        </dgm:presLayoutVars>
      </dgm:prSet>
      <dgm:spPr/>
    </dgm:pt>
    <dgm:pt modelId="{BDB65CBC-AAFF-4909-A242-0CA605376A64}" type="pres">
      <dgm:prSet presAssocID="{716F3D03-2D4A-4617-8C9D-2E2B3C0108D8}" presName="composite" presStyleCnt="0"/>
      <dgm:spPr/>
    </dgm:pt>
    <dgm:pt modelId="{01B43DD4-58CB-4ACF-8B6E-B88785B41163}" type="pres">
      <dgm:prSet presAssocID="{716F3D03-2D4A-4617-8C9D-2E2B3C0108D8}" presName="imgShp" presStyleLbl="fgImgPlace1" presStyleIdx="0" presStyleCnt="7"/>
      <dgm:spPr/>
    </dgm:pt>
    <dgm:pt modelId="{4F1AA44B-7B7B-4246-A96A-002C2F080F65}" type="pres">
      <dgm:prSet presAssocID="{716F3D03-2D4A-4617-8C9D-2E2B3C0108D8}" presName="txShp" presStyleLbl="node1" presStyleIdx="0" presStyleCnt="7">
        <dgm:presLayoutVars>
          <dgm:bulletEnabled val="1"/>
        </dgm:presLayoutVars>
      </dgm:prSet>
      <dgm:spPr/>
    </dgm:pt>
    <dgm:pt modelId="{F696A2A7-ADE9-44F2-BEDA-11B22CAD8B0E}" type="pres">
      <dgm:prSet presAssocID="{12B1BAB7-C681-4549-8AFE-2B6D3D6E34A6}" presName="spacing" presStyleCnt="0"/>
      <dgm:spPr/>
    </dgm:pt>
    <dgm:pt modelId="{90BD0C94-7B6E-42BA-93C9-525946A79646}" type="pres">
      <dgm:prSet presAssocID="{D06E3FC9-1D38-4E23-B4DD-0B51BD866533}" presName="composite" presStyleCnt="0"/>
      <dgm:spPr/>
    </dgm:pt>
    <dgm:pt modelId="{BEDE971D-6C55-4AC1-A7CD-2FC6481F094F}" type="pres">
      <dgm:prSet presAssocID="{D06E3FC9-1D38-4E23-B4DD-0B51BD866533}" presName="imgShp" presStyleLbl="fgImgPlace1" presStyleIdx="1" presStyleCnt="7"/>
      <dgm:spPr/>
    </dgm:pt>
    <dgm:pt modelId="{5469A975-07D3-4985-A12A-F817642A1789}" type="pres">
      <dgm:prSet presAssocID="{D06E3FC9-1D38-4E23-B4DD-0B51BD866533}" presName="txShp" presStyleLbl="node1" presStyleIdx="1" presStyleCnt="7">
        <dgm:presLayoutVars>
          <dgm:bulletEnabled val="1"/>
        </dgm:presLayoutVars>
      </dgm:prSet>
      <dgm:spPr/>
    </dgm:pt>
    <dgm:pt modelId="{642DCA66-BA0F-4AED-99B6-2E32BD8793C7}" type="pres">
      <dgm:prSet presAssocID="{09C158F8-9C1B-4096-98F8-D4EBF81FD3B7}" presName="spacing" presStyleCnt="0"/>
      <dgm:spPr/>
    </dgm:pt>
    <dgm:pt modelId="{4666E4E9-62A0-4A18-9B54-D0FB53FBE9D7}" type="pres">
      <dgm:prSet presAssocID="{A042D65C-F201-4A66-8A0F-0216C7CD3A52}" presName="composite" presStyleCnt="0"/>
      <dgm:spPr/>
    </dgm:pt>
    <dgm:pt modelId="{ECE0A181-2445-4D17-959D-C12181434DD7}" type="pres">
      <dgm:prSet presAssocID="{A042D65C-F201-4A66-8A0F-0216C7CD3A52}" presName="imgShp" presStyleLbl="fgImgPlace1" presStyleIdx="2" presStyleCnt="7"/>
      <dgm:spPr/>
    </dgm:pt>
    <dgm:pt modelId="{35573A53-EA94-4929-8194-CDB9E2C55564}" type="pres">
      <dgm:prSet presAssocID="{A042D65C-F201-4A66-8A0F-0216C7CD3A52}" presName="txShp" presStyleLbl="node1" presStyleIdx="2" presStyleCnt="7">
        <dgm:presLayoutVars>
          <dgm:bulletEnabled val="1"/>
        </dgm:presLayoutVars>
      </dgm:prSet>
      <dgm:spPr/>
    </dgm:pt>
    <dgm:pt modelId="{7D8F4197-2014-4F40-877B-0C07D8E720A0}" type="pres">
      <dgm:prSet presAssocID="{AB34232C-FB23-461D-B7AC-087599122104}" presName="spacing" presStyleCnt="0"/>
      <dgm:spPr/>
    </dgm:pt>
    <dgm:pt modelId="{C0AB9002-7576-47AB-B565-D35735A42E49}" type="pres">
      <dgm:prSet presAssocID="{310B1464-EC08-4783-A751-41265DCF4728}" presName="composite" presStyleCnt="0"/>
      <dgm:spPr/>
    </dgm:pt>
    <dgm:pt modelId="{D2781054-7E7A-48F3-809D-29D69D8934E3}" type="pres">
      <dgm:prSet presAssocID="{310B1464-EC08-4783-A751-41265DCF4728}" presName="imgShp" presStyleLbl="fgImgPlace1" presStyleIdx="3" presStyleCnt="7"/>
      <dgm:spPr/>
    </dgm:pt>
    <dgm:pt modelId="{0EF7728D-E64C-4EB6-ACB7-550BA1A67225}" type="pres">
      <dgm:prSet presAssocID="{310B1464-EC08-4783-A751-41265DCF4728}" presName="txShp" presStyleLbl="node1" presStyleIdx="3" presStyleCnt="7">
        <dgm:presLayoutVars>
          <dgm:bulletEnabled val="1"/>
        </dgm:presLayoutVars>
      </dgm:prSet>
      <dgm:spPr/>
    </dgm:pt>
    <dgm:pt modelId="{34ADB8E6-0433-489E-8ABD-8E08676FA93B}" type="pres">
      <dgm:prSet presAssocID="{C098C681-6607-4274-984D-103424D76DA6}" presName="spacing" presStyleCnt="0"/>
      <dgm:spPr/>
    </dgm:pt>
    <dgm:pt modelId="{05F458E3-0DC9-4A4F-9E45-E97FD44191F4}" type="pres">
      <dgm:prSet presAssocID="{6F8776C0-5A9A-4ADD-B2CC-360A8E23F45C}" presName="composite" presStyleCnt="0"/>
      <dgm:spPr/>
    </dgm:pt>
    <dgm:pt modelId="{0E31E4B5-24AD-40E6-924C-2B2681505107}" type="pres">
      <dgm:prSet presAssocID="{6F8776C0-5A9A-4ADD-B2CC-360A8E23F45C}" presName="imgShp" presStyleLbl="fgImgPlace1" presStyleIdx="4" presStyleCnt="7"/>
      <dgm:spPr/>
    </dgm:pt>
    <dgm:pt modelId="{569F0176-5C03-4463-816B-31F1CFD9D008}" type="pres">
      <dgm:prSet presAssocID="{6F8776C0-5A9A-4ADD-B2CC-360A8E23F45C}" presName="txShp" presStyleLbl="node1" presStyleIdx="4" presStyleCnt="7">
        <dgm:presLayoutVars>
          <dgm:bulletEnabled val="1"/>
        </dgm:presLayoutVars>
      </dgm:prSet>
      <dgm:spPr/>
    </dgm:pt>
    <dgm:pt modelId="{C8B113FD-7584-43B9-A56F-82DB905E4741}" type="pres">
      <dgm:prSet presAssocID="{C6E7A099-6DEC-431D-9D60-CEA43E029C95}" presName="spacing" presStyleCnt="0"/>
      <dgm:spPr/>
    </dgm:pt>
    <dgm:pt modelId="{30D551C2-9AE8-49DC-A0D3-70A0848806C6}" type="pres">
      <dgm:prSet presAssocID="{940C5052-142F-47E6-8BB3-4E8E9A91C4E6}" presName="composite" presStyleCnt="0"/>
      <dgm:spPr/>
    </dgm:pt>
    <dgm:pt modelId="{B15053F6-424C-4901-B622-E386E63F467E}" type="pres">
      <dgm:prSet presAssocID="{940C5052-142F-47E6-8BB3-4E8E9A91C4E6}" presName="imgShp" presStyleLbl="fgImgPlace1" presStyleIdx="5" presStyleCnt="7"/>
      <dgm:spPr/>
    </dgm:pt>
    <dgm:pt modelId="{74354DFC-9DC7-4982-A67C-2C00AB99FF8E}" type="pres">
      <dgm:prSet presAssocID="{940C5052-142F-47E6-8BB3-4E8E9A91C4E6}" presName="txShp" presStyleLbl="node1" presStyleIdx="5" presStyleCnt="7">
        <dgm:presLayoutVars>
          <dgm:bulletEnabled val="1"/>
        </dgm:presLayoutVars>
      </dgm:prSet>
      <dgm:spPr/>
    </dgm:pt>
    <dgm:pt modelId="{78DBC9AA-D020-4138-9899-0CED48E8621C}" type="pres">
      <dgm:prSet presAssocID="{F609FAED-4FB7-4DF0-AEC7-76E7A1B7450C}" presName="spacing" presStyleCnt="0"/>
      <dgm:spPr/>
    </dgm:pt>
    <dgm:pt modelId="{B4C07712-6CCA-477E-BEBE-5E18FDCD2259}" type="pres">
      <dgm:prSet presAssocID="{E1709218-5E1C-42A0-8D3C-F7004219261D}" presName="composite" presStyleCnt="0"/>
      <dgm:spPr/>
    </dgm:pt>
    <dgm:pt modelId="{204EED16-58A3-41A5-B180-7A3EF617B5ED}" type="pres">
      <dgm:prSet presAssocID="{E1709218-5E1C-42A0-8D3C-F7004219261D}" presName="imgShp" presStyleLbl="fgImgPlace1" presStyleIdx="6" presStyleCnt="7"/>
      <dgm:spPr/>
    </dgm:pt>
    <dgm:pt modelId="{0F6AC848-CD57-451D-B486-E8FC861DBA4C}" type="pres">
      <dgm:prSet presAssocID="{E1709218-5E1C-42A0-8D3C-F7004219261D}" presName="txShp" presStyleLbl="node1" presStyleIdx="6" presStyleCnt="7">
        <dgm:presLayoutVars>
          <dgm:bulletEnabled val="1"/>
        </dgm:presLayoutVars>
      </dgm:prSet>
      <dgm:spPr/>
    </dgm:pt>
  </dgm:ptLst>
  <dgm:cxnLst>
    <dgm:cxn modelId="{0503040C-93AB-4793-A2B4-5EFF4AA43382}" srcId="{70490A3F-D4EC-4414-894D-FF55FB5C8909}" destId="{940C5052-142F-47E6-8BB3-4E8E9A91C4E6}" srcOrd="5" destOrd="0" parTransId="{7F3541E1-1D06-4000-ABCA-1980B69C92C2}" sibTransId="{F609FAED-4FB7-4DF0-AEC7-76E7A1B7450C}"/>
    <dgm:cxn modelId="{DE56AF0E-6D54-4D10-86B5-4CAD97A7C2F9}" type="presOf" srcId="{716F3D03-2D4A-4617-8C9D-2E2B3C0108D8}" destId="{4F1AA44B-7B7B-4246-A96A-002C2F080F65}" srcOrd="0" destOrd="0" presId="urn:microsoft.com/office/officeart/2005/8/layout/vList3"/>
    <dgm:cxn modelId="{744F751F-EED2-49DE-B5DC-BD91472D93AB}" type="presOf" srcId="{940C5052-142F-47E6-8BB3-4E8E9A91C4E6}" destId="{74354DFC-9DC7-4982-A67C-2C00AB99FF8E}" srcOrd="0" destOrd="0" presId="urn:microsoft.com/office/officeart/2005/8/layout/vList3"/>
    <dgm:cxn modelId="{04611040-8824-4C6E-91BE-30472A72D349}" type="presOf" srcId="{A042D65C-F201-4A66-8A0F-0216C7CD3A52}" destId="{35573A53-EA94-4929-8194-CDB9E2C55564}" srcOrd="0" destOrd="0" presId="urn:microsoft.com/office/officeart/2005/8/layout/vList3"/>
    <dgm:cxn modelId="{002C1C45-9D4B-4AEE-A56E-E5EBE7FFFC01}" srcId="{70490A3F-D4EC-4414-894D-FF55FB5C8909}" destId="{D06E3FC9-1D38-4E23-B4DD-0B51BD866533}" srcOrd="1" destOrd="0" parTransId="{6FBF8A0E-DBA1-4251-95EB-6D263D95A7E9}" sibTransId="{09C158F8-9C1B-4096-98F8-D4EBF81FD3B7}"/>
    <dgm:cxn modelId="{BBC17D6E-4776-4F95-8E23-B969DF411A72}" srcId="{70490A3F-D4EC-4414-894D-FF55FB5C8909}" destId="{E1709218-5E1C-42A0-8D3C-F7004219261D}" srcOrd="6" destOrd="0" parTransId="{CF0582E7-26C3-4F26-B10E-3E50C42B884C}" sibTransId="{20561DAF-7989-401F-868C-CE8A122B9BE9}"/>
    <dgm:cxn modelId="{382AA878-0E18-45FD-A57C-A63B68889B70}" type="presOf" srcId="{D06E3FC9-1D38-4E23-B4DD-0B51BD866533}" destId="{5469A975-07D3-4985-A12A-F817642A1789}" srcOrd="0" destOrd="0" presId="urn:microsoft.com/office/officeart/2005/8/layout/vList3"/>
    <dgm:cxn modelId="{CE0DB597-0C28-41AC-9DF4-A96A52D87538}" srcId="{70490A3F-D4EC-4414-894D-FF55FB5C8909}" destId="{310B1464-EC08-4783-A751-41265DCF4728}" srcOrd="3" destOrd="0" parTransId="{F5444936-D2F8-402B-956B-E2771E8DE17A}" sibTransId="{C098C681-6607-4274-984D-103424D76DA6}"/>
    <dgm:cxn modelId="{9A2797B0-D323-4E1F-9EB7-6226E795FFDA}" type="presOf" srcId="{70490A3F-D4EC-4414-894D-FF55FB5C8909}" destId="{DF00D164-D731-4C08-90E9-9C5048E6B0AF}" srcOrd="0" destOrd="0" presId="urn:microsoft.com/office/officeart/2005/8/layout/vList3"/>
    <dgm:cxn modelId="{80DCCEB9-29BE-4B3C-98D6-8A859E019EDE}" srcId="{70490A3F-D4EC-4414-894D-FF55FB5C8909}" destId="{6F8776C0-5A9A-4ADD-B2CC-360A8E23F45C}" srcOrd="4" destOrd="0" parTransId="{73B3F289-6714-4118-B10A-DBF48D3D2AA8}" sibTransId="{C6E7A099-6DEC-431D-9D60-CEA43E029C95}"/>
    <dgm:cxn modelId="{D56CF9BC-FAF0-427F-B900-62FCCFA0263A}" type="presOf" srcId="{310B1464-EC08-4783-A751-41265DCF4728}" destId="{0EF7728D-E64C-4EB6-ACB7-550BA1A67225}" srcOrd="0" destOrd="0" presId="urn:microsoft.com/office/officeart/2005/8/layout/vList3"/>
    <dgm:cxn modelId="{EB36D4EC-8641-4A02-9212-47964689910A}" srcId="{70490A3F-D4EC-4414-894D-FF55FB5C8909}" destId="{A042D65C-F201-4A66-8A0F-0216C7CD3A52}" srcOrd="2" destOrd="0" parTransId="{47061BEC-DC64-426F-8085-8194985AE979}" sibTransId="{AB34232C-FB23-461D-B7AC-087599122104}"/>
    <dgm:cxn modelId="{426177D2-6B7F-44EB-84D8-6778B147924A}" type="presOf" srcId="{6F8776C0-5A9A-4ADD-B2CC-360A8E23F45C}" destId="{569F0176-5C03-4463-816B-31F1CFD9D008}" srcOrd="0" destOrd="0" presId="urn:microsoft.com/office/officeart/2005/8/layout/vList3"/>
    <dgm:cxn modelId="{EE3FBCFB-C391-4D67-825A-FD14264A7886}" srcId="{70490A3F-D4EC-4414-894D-FF55FB5C8909}" destId="{716F3D03-2D4A-4617-8C9D-2E2B3C0108D8}" srcOrd="0" destOrd="0" parTransId="{283508A4-02B5-41AB-93D7-473C5F282148}" sibTransId="{12B1BAB7-C681-4549-8AFE-2B6D3D6E34A6}"/>
    <dgm:cxn modelId="{43E090FE-F92B-4FCA-AB17-104F7CB04626}" type="presOf" srcId="{E1709218-5E1C-42A0-8D3C-F7004219261D}" destId="{0F6AC848-CD57-451D-B486-E8FC861DBA4C}" srcOrd="0" destOrd="0" presId="urn:microsoft.com/office/officeart/2005/8/layout/vList3"/>
    <dgm:cxn modelId="{C0082854-3225-48D1-8937-58731D309E62}" type="presParOf" srcId="{DF00D164-D731-4C08-90E9-9C5048E6B0AF}" destId="{BDB65CBC-AAFF-4909-A242-0CA605376A64}" srcOrd="0" destOrd="0" presId="urn:microsoft.com/office/officeart/2005/8/layout/vList3"/>
    <dgm:cxn modelId="{AF857A9D-48EE-4A83-9F9C-3E840C182DE7}" type="presParOf" srcId="{BDB65CBC-AAFF-4909-A242-0CA605376A64}" destId="{01B43DD4-58CB-4ACF-8B6E-B88785B41163}" srcOrd="0" destOrd="0" presId="urn:microsoft.com/office/officeart/2005/8/layout/vList3"/>
    <dgm:cxn modelId="{E85B3E2E-F590-4E23-A8DF-FC08ECA2EB2E}" type="presParOf" srcId="{BDB65CBC-AAFF-4909-A242-0CA605376A64}" destId="{4F1AA44B-7B7B-4246-A96A-002C2F080F65}" srcOrd="1" destOrd="0" presId="urn:microsoft.com/office/officeart/2005/8/layout/vList3"/>
    <dgm:cxn modelId="{75682817-D94F-4DB1-8131-BB8B9F26A3DF}" type="presParOf" srcId="{DF00D164-D731-4C08-90E9-9C5048E6B0AF}" destId="{F696A2A7-ADE9-44F2-BEDA-11B22CAD8B0E}" srcOrd="1" destOrd="0" presId="urn:microsoft.com/office/officeart/2005/8/layout/vList3"/>
    <dgm:cxn modelId="{9C2167C6-3CDD-4603-9CA3-9E4212DC7364}" type="presParOf" srcId="{DF00D164-D731-4C08-90E9-9C5048E6B0AF}" destId="{90BD0C94-7B6E-42BA-93C9-525946A79646}" srcOrd="2" destOrd="0" presId="urn:microsoft.com/office/officeart/2005/8/layout/vList3"/>
    <dgm:cxn modelId="{A0B961DE-9DF3-4D7D-A277-A7E1D2532BED}" type="presParOf" srcId="{90BD0C94-7B6E-42BA-93C9-525946A79646}" destId="{BEDE971D-6C55-4AC1-A7CD-2FC6481F094F}" srcOrd="0" destOrd="0" presId="urn:microsoft.com/office/officeart/2005/8/layout/vList3"/>
    <dgm:cxn modelId="{81807500-4143-4759-BC8C-B6645BAAEAE0}" type="presParOf" srcId="{90BD0C94-7B6E-42BA-93C9-525946A79646}" destId="{5469A975-07D3-4985-A12A-F817642A1789}" srcOrd="1" destOrd="0" presId="urn:microsoft.com/office/officeart/2005/8/layout/vList3"/>
    <dgm:cxn modelId="{A01146F0-CED3-443B-A441-17030FAD287C}" type="presParOf" srcId="{DF00D164-D731-4C08-90E9-9C5048E6B0AF}" destId="{642DCA66-BA0F-4AED-99B6-2E32BD8793C7}" srcOrd="3" destOrd="0" presId="urn:microsoft.com/office/officeart/2005/8/layout/vList3"/>
    <dgm:cxn modelId="{6A3D051A-D590-45F6-8068-0A309C70CD4C}" type="presParOf" srcId="{DF00D164-D731-4C08-90E9-9C5048E6B0AF}" destId="{4666E4E9-62A0-4A18-9B54-D0FB53FBE9D7}" srcOrd="4" destOrd="0" presId="urn:microsoft.com/office/officeart/2005/8/layout/vList3"/>
    <dgm:cxn modelId="{A2A44E5D-B08D-4A17-BBE6-1209E64C59FF}" type="presParOf" srcId="{4666E4E9-62A0-4A18-9B54-D0FB53FBE9D7}" destId="{ECE0A181-2445-4D17-959D-C12181434DD7}" srcOrd="0" destOrd="0" presId="urn:microsoft.com/office/officeart/2005/8/layout/vList3"/>
    <dgm:cxn modelId="{C950A6A1-6CB3-47F8-B9E6-BAD30C53FE39}" type="presParOf" srcId="{4666E4E9-62A0-4A18-9B54-D0FB53FBE9D7}" destId="{35573A53-EA94-4929-8194-CDB9E2C55564}" srcOrd="1" destOrd="0" presId="urn:microsoft.com/office/officeart/2005/8/layout/vList3"/>
    <dgm:cxn modelId="{6FBBD2D8-B2C4-4B00-98C9-BAD86E419FAF}" type="presParOf" srcId="{DF00D164-D731-4C08-90E9-9C5048E6B0AF}" destId="{7D8F4197-2014-4F40-877B-0C07D8E720A0}" srcOrd="5" destOrd="0" presId="urn:microsoft.com/office/officeart/2005/8/layout/vList3"/>
    <dgm:cxn modelId="{4DB3CA79-5B3A-4928-A1F6-606551051226}" type="presParOf" srcId="{DF00D164-D731-4C08-90E9-9C5048E6B0AF}" destId="{C0AB9002-7576-47AB-B565-D35735A42E49}" srcOrd="6" destOrd="0" presId="urn:microsoft.com/office/officeart/2005/8/layout/vList3"/>
    <dgm:cxn modelId="{E3D0329B-32E6-4386-9874-8C36A6F9B96E}" type="presParOf" srcId="{C0AB9002-7576-47AB-B565-D35735A42E49}" destId="{D2781054-7E7A-48F3-809D-29D69D8934E3}" srcOrd="0" destOrd="0" presId="urn:microsoft.com/office/officeart/2005/8/layout/vList3"/>
    <dgm:cxn modelId="{8A4FD00E-92F5-4A67-A124-CC75AE9640C5}" type="presParOf" srcId="{C0AB9002-7576-47AB-B565-D35735A42E49}" destId="{0EF7728D-E64C-4EB6-ACB7-550BA1A67225}" srcOrd="1" destOrd="0" presId="urn:microsoft.com/office/officeart/2005/8/layout/vList3"/>
    <dgm:cxn modelId="{DBC9D4F1-E1AD-4257-8649-5F70AA681BA9}" type="presParOf" srcId="{DF00D164-D731-4C08-90E9-9C5048E6B0AF}" destId="{34ADB8E6-0433-489E-8ABD-8E08676FA93B}" srcOrd="7" destOrd="0" presId="urn:microsoft.com/office/officeart/2005/8/layout/vList3"/>
    <dgm:cxn modelId="{7FC5C044-DA3D-4DD9-8C81-36E5FEA8D168}" type="presParOf" srcId="{DF00D164-D731-4C08-90E9-9C5048E6B0AF}" destId="{05F458E3-0DC9-4A4F-9E45-E97FD44191F4}" srcOrd="8" destOrd="0" presId="urn:microsoft.com/office/officeart/2005/8/layout/vList3"/>
    <dgm:cxn modelId="{26E70293-6E53-429D-B760-EA005793BEF4}" type="presParOf" srcId="{05F458E3-0DC9-4A4F-9E45-E97FD44191F4}" destId="{0E31E4B5-24AD-40E6-924C-2B2681505107}" srcOrd="0" destOrd="0" presId="urn:microsoft.com/office/officeart/2005/8/layout/vList3"/>
    <dgm:cxn modelId="{2482FE02-35B0-41F8-8E16-C38C4E61005F}" type="presParOf" srcId="{05F458E3-0DC9-4A4F-9E45-E97FD44191F4}" destId="{569F0176-5C03-4463-816B-31F1CFD9D008}" srcOrd="1" destOrd="0" presId="urn:microsoft.com/office/officeart/2005/8/layout/vList3"/>
    <dgm:cxn modelId="{173D02AE-3A3D-4102-AC8F-558DBE5D2913}" type="presParOf" srcId="{DF00D164-D731-4C08-90E9-9C5048E6B0AF}" destId="{C8B113FD-7584-43B9-A56F-82DB905E4741}" srcOrd="9" destOrd="0" presId="urn:microsoft.com/office/officeart/2005/8/layout/vList3"/>
    <dgm:cxn modelId="{6E0D2E32-AEAD-437A-BDA0-4F36144CB8D2}" type="presParOf" srcId="{DF00D164-D731-4C08-90E9-9C5048E6B0AF}" destId="{30D551C2-9AE8-49DC-A0D3-70A0848806C6}" srcOrd="10" destOrd="0" presId="urn:microsoft.com/office/officeart/2005/8/layout/vList3"/>
    <dgm:cxn modelId="{95F7AD1D-ADD7-4029-870D-0E7BDFF3BF6D}" type="presParOf" srcId="{30D551C2-9AE8-49DC-A0D3-70A0848806C6}" destId="{B15053F6-424C-4901-B622-E386E63F467E}" srcOrd="0" destOrd="0" presId="urn:microsoft.com/office/officeart/2005/8/layout/vList3"/>
    <dgm:cxn modelId="{F0F567C1-66A1-4E2A-9EB2-21CB215A0C95}" type="presParOf" srcId="{30D551C2-9AE8-49DC-A0D3-70A0848806C6}" destId="{74354DFC-9DC7-4982-A67C-2C00AB99FF8E}" srcOrd="1" destOrd="0" presId="urn:microsoft.com/office/officeart/2005/8/layout/vList3"/>
    <dgm:cxn modelId="{C91FB6E1-9E4B-4AF1-A5E2-9AAEDB27C8F0}" type="presParOf" srcId="{DF00D164-D731-4C08-90E9-9C5048E6B0AF}" destId="{78DBC9AA-D020-4138-9899-0CED48E8621C}" srcOrd="11" destOrd="0" presId="urn:microsoft.com/office/officeart/2005/8/layout/vList3"/>
    <dgm:cxn modelId="{CF7C7FCF-7825-4898-8504-527D0738436E}" type="presParOf" srcId="{DF00D164-D731-4C08-90E9-9C5048E6B0AF}" destId="{B4C07712-6CCA-477E-BEBE-5E18FDCD2259}" srcOrd="12" destOrd="0" presId="urn:microsoft.com/office/officeart/2005/8/layout/vList3"/>
    <dgm:cxn modelId="{D541423D-491A-41AA-8787-C4C91A4A06C4}" type="presParOf" srcId="{B4C07712-6CCA-477E-BEBE-5E18FDCD2259}" destId="{204EED16-58A3-41A5-B180-7A3EF617B5ED}" srcOrd="0" destOrd="0" presId="urn:microsoft.com/office/officeart/2005/8/layout/vList3"/>
    <dgm:cxn modelId="{FE0CA528-7F1A-4B0D-89F0-5EA0F8552A86}" type="presParOf" srcId="{B4C07712-6CCA-477E-BEBE-5E18FDCD2259}" destId="{0F6AC848-CD57-451D-B486-E8FC861DBA4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AA44B-7B7B-4246-A96A-002C2F080F65}">
      <dsp:nvSpPr>
        <dsp:cNvPr id="0" name=""/>
        <dsp:cNvSpPr/>
      </dsp:nvSpPr>
      <dsp:spPr>
        <a:xfrm rot="10800000">
          <a:off x="880681" y="2265"/>
          <a:ext cx="2976186" cy="524163"/>
        </a:xfrm>
        <a:prstGeom prst="homePlate">
          <a:avLst/>
        </a:prstGeom>
        <a:noFill/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Mensaje	</a:t>
          </a:r>
        </a:p>
      </dsp:txBody>
      <dsp:txXfrm rot="10800000">
        <a:off x="1011722" y="2265"/>
        <a:ext cx="2845145" cy="524163"/>
      </dsp:txXfrm>
    </dsp:sp>
    <dsp:sp modelId="{01B43DD4-58CB-4ACF-8B6E-B88785B41163}">
      <dsp:nvSpPr>
        <dsp:cNvPr id="0" name=""/>
        <dsp:cNvSpPr/>
      </dsp:nvSpPr>
      <dsp:spPr>
        <a:xfrm>
          <a:off x="618600" y="2265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98AFA-9FB5-44B7-9FE2-C92D41950CD4}">
      <dsp:nvSpPr>
        <dsp:cNvPr id="0" name=""/>
        <dsp:cNvSpPr/>
      </dsp:nvSpPr>
      <dsp:spPr>
        <a:xfrm rot="10800000">
          <a:off x="880681" y="682895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Introducción	</a:t>
          </a:r>
        </a:p>
      </dsp:txBody>
      <dsp:txXfrm rot="10800000">
        <a:off x="1011722" y="682895"/>
        <a:ext cx="2845145" cy="524163"/>
      </dsp:txXfrm>
    </dsp:sp>
    <dsp:sp modelId="{FC2037A3-71A0-478F-AF86-0437A3D98ABC}">
      <dsp:nvSpPr>
        <dsp:cNvPr id="0" name=""/>
        <dsp:cNvSpPr/>
      </dsp:nvSpPr>
      <dsp:spPr>
        <a:xfrm>
          <a:off x="618600" y="682895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AB834-1C91-4161-A7F9-4669D027EEA1}">
      <dsp:nvSpPr>
        <dsp:cNvPr id="0" name=""/>
        <dsp:cNvSpPr/>
      </dsp:nvSpPr>
      <dsp:spPr>
        <a:xfrm rot="10800000">
          <a:off x="880681" y="1363524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Marco Jurídico	</a:t>
          </a:r>
        </a:p>
      </dsp:txBody>
      <dsp:txXfrm rot="10800000">
        <a:off x="1011722" y="1363524"/>
        <a:ext cx="2845145" cy="524163"/>
      </dsp:txXfrm>
    </dsp:sp>
    <dsp:sp modelId="{4E67F7AF-2DA6-43BB-B7FF-BA3961E2E1FD}">
      <dsp:nvSpPr>
        <dsp:cNvPr id="0" name=""/>
        <dsp:cNvSpPr/>
      </dsp:nvSpPr>
      <dsp:spPr>
        <a:xfrm>
          <a:off x="618600" y="1363524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84315-8028-4002-AF0B-AD1D1F3C4B54}">
      <dsp:nvSpPr>
        <dsp:cNvPr id="0" name=""/>
        <dsp:cNvSpPr/>
      </dsp:nvSpPr>
      <dsp:spPr>
        <a:xfrm rot="10800000">
          <a:off x="880681" y="2044154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Filosofía Institucional</a:t>
          </a:r>
        </a:p>
      </dsp:txBody>
      <dsp:txXfrm rot="10800000">
        <a:off x="1011722" y="2044154"/>
        <a:ext cx="2845145" cy="524163"/>
      </dsp:txXfrm>
    </dsp:sp>
    <dsp:sp modelId="{9DB4C88D-A24B-4CFE-BD33-3B3A62BF92B9}">
      <dsp:nvSpPr>
        <dsp:cNvPr id="0" name=""/>
        <dsp:cNvSpPr/>
      </dsp:nvSpPr>
      <dsp:spPr>
        <a:xfrm>
          <a:off x="618600" y="2044154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7728D-E64C-4EB6-ACB7-550BA1A67225}">
      <dsp:nvSpPr>
        <dsp:cNvPr id="0" name=""/>
        <dsp:cNvSpPr/>
      </dsp:nvSpPr>
      <dsp:spPr>
        <a:xfrm rot="10800000">
          <a:off x="880681" y="2724784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Metodología</a:t>
          </a:r>
        </a:p>
      </dsp:txBody>
      <dsp:txXfrm rot="10800000">
        <a:off x="1011722" y="2724784"/>
        <a:ext cx="2845145" cy="524163"/>
      </dsp:txXfrm>
    </dsp:sp>
    <dsp:sp modelId="{D2781054-7E7A-48F3-809D-29D69D8934E3}">
      <dsp:nvSpPr>
        <dsp:cNvPr id="0" name=""/>
        <dsp:cNvSpPr/>
      </dsp:nvSpPr>
      <dsp:spPr>
        <a:xfrm>
          <a:off x="618600" y="2724784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51245-523C-4E39-8FE7-5A40F4338887}">
      <dsp:nvSpPr>
        <dsp:cNvPr id="0" name=""/>
        <dsp:cNvSpPr/>
      </dsp:nvSpPr>
      <dsp:spPr>
        <a:xfrm rot="10800000">
          <a:off x="880681" y="3405413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Diagnóstico</a:t>
          </a:r>
          <a:endParaRPr lang="es-MX" sz="1600" kern="1200" dirty="0"/>
        </a:p>
      </dsp:txBody>
      <dsp:txXfrm rot="10800000">
        <a:off x="1011722" y="3405413"/>
        <a:ext cx="2845145" cy="524163"/>
      </dsp:txXfrm>
    </dsp:sp>
    <dsp:sp modelId="{BF181DE1-94CF-4298-9C00-1CE5CE33CA5D}">
      <dsp:nvSpPr>
        <dsp:cNvPr id="0" name=""/>
        <dsp:cNvSpPr/>
      </dsp:nvSpPr>
      <dsp:spPr>
        <a:xfrm>
          <a:off x="618600" y="3405413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89F4E-22A7-4055-ADD9-6D0BA325BC10}">
      <dsp:nvSpPr>
        <dsp:cNvPr id="0" name=""/>
        <dsp:cNvSpPr/>
      </dsp:nvSpPr>
      <dsp:spPr>
        <a:xfrm rot="10800000">
          <a:off x="880681" y="4086043"/>
          <a:ext cx="2976186" cy="52416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4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Participación Ciudadana</a:t>
          </a:r>
        </a:p>
      </dsp:txBody>
      <dsp:txXfrm rot="10800000">
        <a:off x="1011722" y="4086043"/>
        <a:ext cx="2845145" cy="524163"/>
      </dsp:txXfrm>
    </dsp:sp>
    <dsp:sp modelId="{EC3B4A82-7C75-488A-9AFC-7AA660D085C1}">
      <dsp:nvSpPr>
        <dsp:cNvPr id="0" name=""/>
        <dsp:cNvSpPr/>
      </dsp:nvSpPr>
      <dsp:spPr>
        <a:xfrm>
          <a:off x="618600" y="4086043"/>
          <a:ext cx="524163" cy="5241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AA44B-7B7B-4246-A96A-002C2F080F65}">
      <dsp:nvSpPr>
        <dsp:cNvPr id="0" name=""/>
        <dsp:cNvSpPr/>
      </dsp:nvSpPr>
      <dsp:spPr>
        <a:xfrm rot="10800000">
          <a:off x="862254" y="697"/>
          <a:ext cx="2898851" cy="52836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Vinculación con la Agenda 2030</a:t>
          </a:r>
        </a:p>
      </dsp:txBody>
      <dsp:txXfrm rot="10800000">
        <a:off x="994346" y="697"/>
        <a:ext cx="2766759" cy="528369"/>
      </dsp:txXfrm>
    </dsp:sp>
    <dsp:sp modelId="{01B43DD4-58CB-4ACF-8B6E-B88785B41163}">
      <dsp:nvSpPr>
        <dsp:cNvPr id="0" name=""/>
        <dsp:cNvSpPr/>
      </dsp:nvSpPr>
      <dsp:spPr>
        <a:xfrm>
          <a:off x="598069" y="697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69A975-07D3-4985-A12A-F817642A1789}">
      <dsp:nvSpPr>
        <dsp:cNvPr id="0" name=""/>
        <dsp:cNvSpPr/>
      </dsp:nvSpPr>
      <dsp:spPr>
        <a:xfrm rot="10800000">
          <a:off x="862254" y="686788"/>
          <a:ext cx="2898851" cy="52836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Alineación al PND y PED</a:t>
          </a:r>
        </a:p>
      </dsp:txBody>
      <dsp:txXfrm rot="10800000">
        <a:off x="994346" y="686788"/>
        <a:ext cx="2766759" cy="528369"/>
      </dsp:txXfrm>
    </dsp:sp>
    <dsp:sp modelId="{BEDE971D-6C55-4AC1-A7CD-2FC6481F094F}">
      <dsp:nvSpPr>
        <dsp:cNvPr id="0" name=""/>
        <dsp:cNvSpPr/>
      </dsp:nvSpPr>
      <dsp:spPr>
        <a:xfrm>
          <a:off x="598069" y="686788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73A53-EA94-4929-8194-CDB9E2C55564}">
      <dsp:nvSpPr>
        <dsp:cNvPr id="0" name=""/>
        <dsp:cNvSpPr/>
      </dsp:nvSpPr>
      <dsp:spPr>
        <a:xfrm rot="10800000">
          <a:off x="862254" y="1372879"/>
          <a:ext cx="2898851" cy="52836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Ejes Estratégicos</a:t>
          </a:r>
          <a:endParaRPr lang="es-MX" sz="1600" kern="1200" dirty="0"/>
        </a:p>
      </dsp:txBody>
      <dsp:txXfrm rot="10800000">
        <a:off x="994346" y="1372879"/>
        <a:ext cx="2766759" cy="528369"/>
      </dsp:txXfrm>
    </dsp:sp>
    <dsp:sp modelId="{ECE0A181-2445-4D17-959D-C12181434DD7}">
      <dsp:nvSpPr>
        <dsp:cNvPr id="0" name=""/>
        <dsp:cNvSpPr/>
      </dsp:nvSpPr>
      <dsp:spPr>
        <a:xfrm>
          <a:off x="598069" y="1372879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7728D-E64C-4EB6-ACB7-550BA1A67225}">
      <dsp:nvSpPr>
        <dsp:cNvPr id="0" name=""/>
        <dsp:cNvSpPr/>
      </dsp:nvSpPr>
      <dsp:spPr>
        <a:xfrm rot="10800000">
          <a:off x="862254" y="2058970"/>
          <a:ext cx="2898851" cy="528369"/>
        </a:xfrm>
        <a:prstGeom prst="homePlate">
          <a:avLst/>
        </a:prstGeom>
        <a:noFill/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Indicadores y Metas</a:t>
          </a:r>
        </a:p>
      </dsp:txBody>
      <dsp:txXfrm rot="10800000">
        <a:off x="994346" y="2058970"/>
        <a:ext cx="2766759" cy="528369"/>
      </dsp:txXfrm>
    </dsp:sp>
    <dsp:sp modelId="{D2781054-7E7A-48F3-809D-29D69D8934E3}">
      <dsp:nvSpPr>
        <dsp:cNvPr id="0" name=""/>
        <dsp:cNvSpPr/>
      </dsp:nvSpPr>
      <dsp:spPr>
        <a:xfrm>
          <a:off x="598069" y="2058970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F0176-5C03-4463-816B-31F1CFD9D008}">
      <dsp:nvSpPr>
        <dsp:cNvPr id="0" name=""/>
        <dsp:cNvSpPr/>
      </dsp:nvSpPr>
      <dsp:spPr>
        <a:xfrm rot="10800000">
          <a:off x="862254" y="2745061"/>
          <a:ext cx="2898851" cy="528369"/>
        </a:xfrm>
        <a:prstGeom prst="homePlate">
          <a:avLst/>
        </a:prstGeom>
        <a:noFill/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Proyectos Estratégicos</a:t>
          </a:r>
        </a:p>
      </dsp:txBody>
      <dsp:txXfrm rot="10800000">
        <a:off x="994346" y="2745061"/>
        <a:ext cx="2766759" cy="528369"/>
      </dsp:txXfrm>
    </dsp:sp>
    <dsp:sp modelId="{0E31E4B5-24AD-40E6-924C-2B2681505107}">
      <dsp:nvSpPr>
        <dsp:cNvPr id="0" name=""/>
        <dsp:cNvSpPr/>
      </dsp:nvSpPr>
      <dsp:spPr>
        <a:xfrm>
          <a:off x="598069" y="2745061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354DFC-9DC7-4982-A67C-2C00AB99FF8E}">
      <dsp:nvSpPr>
        <dsp:cNvPr id="0" name=""/>
        <dsp:cNvSpPr/>
      </dsp:nvSpPr>
      <dsp:spPr>
        <a:xfrm rot="10800000">
          <a:off x="862254" y="3431152"/>
          <a:ext cx="2898851" cy="528369"/>
        </a:xfrm>
        <a:prstGeom prst="homePlate">
          <a:avLst/>
        </a:prstGeom>
        <a:noFill/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Seguimiento y Evaluación del PMD</a:t>
          </a:r>
        </a:p>
      </dsp:txBody>
      <dsp:txXfrm rot="10800000">
        <a:off x="994346" y="3431152"/>
        <a:ext cx="2766759" cy="528369"/>
      </dsp:txXfrm>
    </dsp:sp>
    <dsp:sp modelId="{B15053F6-424C-4901-B622-E386E63F467E}">
      <dsp:nvSpPr>
        <dsp:cNvPr id="0" name=""/>
        <dsp:cNvSpPr/>
      </dsp:nvSpPr>
      <dsp:spPr>
        <a:xfrm>
          <a:off x="598069" y="3431152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AC848-CD57-451D-B486-E8FC861DBA4C}">
      <dsp:nvSpPr>
        <dsp:cNvPr id="0" name=""/>
        <dsp:cNvSpPr/>
      </dsp:nvSpPr>
      <dsp:spPr>
        <a:xfrm rot="10800000">
          <a:off x="862254" y="4117243"/>
          <a:ext cx="2898851" cy="528369"/>
        </a:xfrm>
        <a:prstGeom prst="homePlate">
          <a:avLst/>
        </a:prstGeom>
        <a:noFill/>
        <a:ln w="9525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9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Referencia Bibliográfica</a:t>
          </a:r>
        </a:p>
      </dsp:txBody>
      <dsp:txXfrm rot="10800000">
        <a:off x="994346" y="4117243"/>
        <a:ext cx="2766759" cy="528369"/>
      </dsp:txXfrm>
    </dsp:sp>
    <dsp:sp modelId="{204EED16-58A3-41A5-B180-7A3EF617B5ED}">
      <dsp:nvSpPr>
        <dsp:cNvPr id="0" name=""/>
        <dsp:cNvSpPr/>
      </dsp:nvSpPr>
      <dsp:spPr>
        <a:xfrm>
          <a:off x="598069" y="4117243"/>
          <a:ext cx="528369" cy="5283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33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52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2EBA4-6B10-FC7F-5787-7305F31E7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807E1C-1EB6-261D-5C4F-042A7E418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8D0E39-C532-AAC7-0759-BAF5F85560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D2F0B1-6840-46F7-95C4-8E78D7EFFE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2F0CE5-6A9C-1019-6D45-64B73E1D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6A6B97-962D-5699-82E5-D71C55B3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1ACBE60-0415-4F5E-BD3D-E96217C7FF5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703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2492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1095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593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009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3734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8958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3117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093B4-19EA-438D-B67A-D6AF51B850F1}" type="datetimeFigureOut">
              <a:rPr lang="es-MX" smtClean="0"/>
              <a:t>12/06/2025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9AF7DE-A2AD-49F1-8C0D-7CA60FB760B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4391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55E1419-048A-401C-456C-0BF067C3A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61"/>
          <a:stretch/>
        </p:blipFill>
        <p:spPr bwMode="auto">
          <a:xfrm>
            <a:off x="0" y="6189980"/>
            <a:ext cx="12192000" cy="668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8DB964-A29A-C0A7-338F-54472705D8C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91921" y="130760"/>
            <a:ext cx="4130398" cy="115072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3D58698-E476-2411-A70D-055CCB5163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5030" y="1926334"/>
            <a:ext cx="4866970" cy="437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6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E6385203-B076-872F-B4CB-D153C8D9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968" y="1770771"/>
            <a:ext cx="9966960" cy="2548937"/>
          </a:xfrm>
        </p:spPr>
        <p:txBody>
          <a:bodyPr>
            <a:normAutofit/>
          </a:bodyPr>
          <a:lstStyle/>
          <a:p>
            <a: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San Martín Texmelucan, Puebla</a:t>
            </a:r>
            <a:b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Plan Municipal de Desarrollo</a:t>
            </a:r>
            <a:br>
              <a:rPr lang="es-E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E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</a:br>
            <a:endParaRPr lang="es-MX" sz="4000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96BDA6DF-11BE-5F5B-4143-1458E90D73F9}"/>
              </a:ext>
            </a:extLst>
          </p:cNvPr>
          <p:cNvSpPr txBox="1">
            <a:spLocks/>
          </p:cNvSpPr>
          <p:nvPr/>
        </p:nvSpPr>
        <p:spPr>
          <a:xfrm>
            <a:off x="8767011" y="5792809"/>
            <a:ext cx="3632820" cy="645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sz="24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487B137-EDDC-2404-4946-A379769E4EBA}"/>
              </a:ext>
            </a:extLst>
          </p:cNvPr>
          <p:cNvSpPr txBox="1">
            <a:spLocks/>
          </p:cNvSpPr>
          <p:nvPr/>
        </p:nvSpPr>
        <p:spPr>
          <a:xfrm>
            <a:off x="4521347" y="4251659"/>
            <a:ext cx="3632820" cy="645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2024-2027</a:t>
            </a:r>
            <a:endParaRPr lang="es-MX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BA591DB-825B-9F49-38E9-9B2C5A69BBF9}"/>
              </a:ext>
            </a:extLst>
          </p:cNvPr>
          <p:cNvSpPr/>
          <p:nvPr/>
        </p:nvSpPr>
        <p:spPr>
          <a:xfrm>
            <a:off x="3980095" y="3879176"/>
            <a:ext cx="5342021" cy="57751"/>
          </a:xfrm>
          <a:prstGeom prst="rect">
            <a:avLst/>
          </a:prstGeom>
          <a:solidFill>
            <a:srgbClr val="966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75198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E6385203-B076-872F-B4CB-D153C8D9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968" y="1770771"/>
            <a:ext cx="9966960" cy="2548937"/>
          </a:xfrm>
        </p:spPr>
        <p:txBody>
          <a:bodyPr>
            <a:normAutofit/>
          </a:bodyPr>
          <a:lstStyle/>
          <a:p>
            <a: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Aplicación de la Metodología de Marco Lógico en el PMD</a:t>
            </a:r>
            <a:br>
              <a:rPr lang="es-E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E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</a:br>
            <a:endParaRPr lang="es-MX" sz="4000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487B137-EDDC-2404-4946-A379769E4EBA}"/>
              </a:ext>
            </a:extLst>
          </p:cNvPr>
          <p:cNvSpPr txBox="1">
            <a:spLocks/>
          </p:cNvSpPr>
          <p:nvPr/>
        </p:nvSpPr>
        <p:spPr>
          <a:xfrm>
            <a:off x="4521347" y="4251659"/>
            <a:ext cx="3632820" cy="645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2024-2027</a:t>
            </a:r>
            <a:endParaRPr lang="es-MX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BA591DB-825B-9F49-38E9-9B2C5A69BBF9}"/>
              </a:ext>
            </a:extLst>
          </p:cNvPr>
          <p:cNvSpPr/>
          <p:nvPr/>
        </p:nvSpPr>
        <p:spPr>
          <a:xfrm>
            <a:off x="3980095" y="3879176"/>
            <a:ext cx="5342021" cy="57751"/>
          </a:xfrm>
          <a:prstGeom prst="rect">
            <a:avLst/>
          </a:prstGeom>
          <a:solidFill>
            <a:srgbClr val="966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57412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13"/>
          <a:stretch/>
        </p:blipFill>
        <p:spPr>
          <a:xfrm>
            <a:off x="2382983" y="1440873"/>
            <a:ext cx="8201890" cy="4100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7604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6000" y="427261"/>
            <a:ext cx="6096000" cy="46166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/>
            <a:r>
              <a:rPr lang="es-MX" sz="2400" b="1" dirty="0">
                <a:solidFill>
                  <a:srgbClr val="000000"/>
                </a:solidFill>
              </a:rPr>
              <a:t> Etapas de la MML aplicadas al PMD	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402065"/>
              </p:ext>
            </p:extLst>
          </p:nvPr>
        </p:nvGraphicFramePr>
        <p:xfrm>
          <a:off x="1039092" y="1287699"/>
          <a:ext cx="10792690" cy="460166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127262">
                  <a:extLst>
                    <a:ext uri="{9D8B030D-6E8A-4147-A177-3AD203B41FA5}">
                      <a16:colId xmlns:a16="http://schemas.microsoft.com/office/drawing/2014/main" val="3960812201"/>
                    </a:ext>
                  </a:extLst>
                </a:gridCol>
                <a:gridCol w="7665428">
                  <a:extLst>
                    <a:ext uri="{9D8B030D-6E8A-4147-A177-3AD203B41FA5}">
                      <a16:colId xmlns:a16="http://schemas.microsoft.com/office/drawing/2014/main" val="644104496"/>
                    </a:ext>
                  </a:extLst>
                </a:gridCol>
              </a:tblGrid>
              <a:tr h="374846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ETAPAS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PMD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2593405"/>
                  </a:ext>
                </a:extLst>
              </a:tr>
              <a:tr h="635129">
                <a:tc>
                  <a:txBody>
                    <a:bodyPr/>
                    <a:lstStyle/>
                    <a:p>
                      <a:r>
                        <a:rPr lang="es-MX" sz="1600" dirty="0"/>
                        <a:t>Análisis</a:t>
                      </a:r>
                      <a:r>
                        <a:rPr lang="es-MX" sz="1600" baseline="0" dirty="0"/>
                        <a:t> del Problema</a:t>
                      </a:r>
                      <a:endParaRPr lang="es-MX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Marco</a:t>
                      </a:r>
                      <a:r>
                        <a:rPr lang="es-MX" sz="1600" baseline="0" dirty="0"/>
                        <a:t> Legal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Diagnóstico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Análisis de involucrados (UR en cada Temática)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Participación Ciudadana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Árboles de Problemas (por eje)</a:t>
                      </a:r>
                      <a:endParaRPr lang="es-MX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452607"/>
                  </a:ext>
                </a:extLst>
              </a:tr>
              <a:tr h="635129">
                <a:tc>
                  <a:txBody>
                    <a:bodyPr/>
                    <a:lstStyle/>
                    <a:p>
                      <a:r>
                        <a:rPr lang="es-MX" sz="1600" dirty="0"/>
                        <a:t>Análisis de los Objetivos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Árboles</a:t>
                      </a:r>
                      <a:r>
                        <a:rPr lang="es-MX" sz="1600" baseline="0" dirty="0"/>
                        <a:t> de Objetivos (por eje)</a:t>
                      </a:r>
                      <a:endParaRPr lang="es-MX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2362"/>
                  </a:ext>
                </a:extLst>
              </a:tr>
              <a:tr h="635129">
                <a:tc>
                  <a:txBody>
                    <a:bodyPr/>
                    <a:lstStyle/>
                    <a:p>
                      <a:r>
                        <a:rPr lang="es-MX" sz="1600" dirty="0"/>
                        <a:t>Selección de Alternativas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Se utilizaron</a:t>
                      </a:r>
                      <a:r>
                        <a:rPr lang="es-MX" sz="1600" baseline="0" dirty="0"/>
                        <a:t> los medios directos e indirectos de los árboles de objetivos, ya que abarcan las atribuciones del Municipio; mismas que deberán ser ejecutadas con base en su presupuesto.</a:t>
                      </a:r>
                      <a:endParaRPr lang="es-MX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8610916"/>
                  </a:ext>
                </a:extLst>
              </a:tr>
              <a:tr h="635129">
                <a:tc>
                  <a:txBody>
                    <a:bodyPr/>
                    <a:lstStyle/>
                    <a:p>
                      <a:r>
                        <a:rPr lang="es-MX" sz="1600" dirty="0"/>
                        <a:t>Definición</a:t>
                      </a:r>
                      <a:r>
                        <a:rPr lang="es-MX" sz="1600" baseline="0" dirty="0"/>
                        <a:t> de la Estructura</a:t>
                      </a:r>
                      <a:endParaRPr lang="es-MX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El objetivo central del Árbol de Objetivos pasó a ser el Eje</a:t>
                      </a:r>
                      <a:r>
                        <a:rPr lang="es-MX" sz="1600" baseline="0" dirty="0"/>
                        <a:t> del PMD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Los medios directos del Árbol de Objetivos son las Temáticas del PMD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baseline="0" dirty="0"/>
                        <a:t>Los medios indirectos del Árbol de Objetivos son las Estrategias del PMD</a:t>
                      </a:r>
                      <a:endParaRPr lang="es-MX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8937285"/>
                  </a:ext>
                </a:extLst>
              </a:tr>
              <a:tr h="635129">
                <a:tc>
                  <a:txBody>
                    <a:bodyPr/>
                    <a:lstStyle/>
                    <a:p>
                      <a:r>
                        <a:rPr lang="es-MX" sz="1600" dirty="0"/>
                        <a:t>Elaboración</a:t>
                      </a:r>
                      <a:r>
                        <a:rPr lang="es-MX" sz="1600" baseline="0" dirty="0"/>
                        <a:t> de la MIR</a:t>
                      </a:r>
                      <a:endParaRPr lang="es-MX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1600" dirty="0"/>
                        <a:t>Matriz</a:t>
                      </a:r>
                      <a:r>
                        <a:rPr lang="es-MX" sz="1600" baseline="0" dirty="0"/>
                        <a:t> Estratégica de los Ejes del PMD, de la cual se podrán derivar los PP a los que se les asignarán los recursos.</a:t>
                      </a:r>
                      <a:endParaRPr lang="es-MX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3977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755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31528" y="371839"/>
            <a:ext cx="6096000" cy="46166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/>
            <a:r>
              <a:rPr lang="es-MX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s-MX" sz="2400" b="1" dirty="0">
                <a:solidFill>
                  <a:srgbClr val="000000"/>
                </a:solidFill>
              </a:rPr>
              <a:t>Metodología del Marco Lógico</a:t>
            </a:r>
            <a:r>
              <a:rPr lang="es-MX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	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897463"/>
              </p:ext>
            </p:extLst>
          </p:nvPr>
        </p:nvGraphicFramePr>
        <p:xfrm>
          <a:off x="1052945" y="1607125"/>
          <a:ext cx="10099963" cy="3823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1871">
                  <a:extLst>
                    <a:ext uri="{9D8B030D-6E8A-4147-A177-3AD203B41FA5}">
                      <a16:colId xmlns:a16="http://schemas.microsoft.com/office/drawing/2014/main" val="965952187"/>
                    </a:ext>
                  </a:extLst>
                </a:gridCol>
                <a:gridCol w="3121871">
                  <a:extLst>
                    <a:ext uri="{9D8B030D-6E8A-4147-A177-3AD203B41FA5}">
                      <a16:colId xmlns:a16="http://schemas.microsoft.com/office/drawing/2014/main" val="957603422"/>
                    </a:ext>
                  </a:extLst>
                </a:gridCol>
                <a:gridCol w="3856221">
                  <a:extLst>
                    <a:ext uri="{9D8B030D-6E8A-4147-A177-3AD203B41FA5}">
                      <a16:colId xmlns:a16="http://schemas.microsoft.com/office/drawing/2014/main" val="51607546"/>
                    </a:ext>
                  </a:extLst>
                </a:gridCol>
              </a:tblGrid>
              <a:tr h="764771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Árbol de Problemas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Árbol de Objetivos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PMD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485737"/>
                  </a:ext>
                </a:extLst>
              </a:tr>
              <a:tr h="764771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Efectos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Fines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Contribución</a:t>
                      </a:r>
                      <a:r>
                        <a:rPr lang="es-MX" sz="2000" baseline="0" dirty="0">
                          <a:solidFill>
                            <a:schemeClr val="tx1"/>
                          </a:solidFill>
                        </a:rPr>
                        <a:t> al PED, PND, ODS</a:t>
                      </a:r>
                      <a:endParaRPr lang="es-MX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130335"/>
                  </a:ext>
                </a:extLst>
              </a:tr>
              <a:tr h="764771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Problema Central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Objetivo General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Ejes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105448"/>
                  </a:ext>
                </a:extLst>
              </a:tr>
              <a:tr h="764771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Causas Directas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Medios Directos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Temáticas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99033"/>
                  </a:ext>
                </a:extLst>
              </a:tr>
              <a:tr h="764771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Causas Indirectas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Medios Indirectos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tx1"/>
                          </a:solidFill>
                        </a:rPr>
                        <a:t>Estrategias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190932"/>
                  </a:ext>
                </a:extLst>
              </a:tr>
            </a:tbl>
          </a:graphicData>
        </a:graphic>
      </p:graphicFrame>
      <p:sp>
        <p:nvSpPr>
          <p:cNvPr id="4" name="Flecha derecha 3"/>
          <p:cNvSpPr/>
          <p:nvPr/>
        </p:nvSpPr>
        <p:spPr>
          <a:xfrm>
            <a:off x="3782294" y="2673928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Flecha derecha 4"/>
          <p:cNvSpPr/>
          <p:nvPr/>
        </p:nvSpPr>
        <p:spPr>
          <a:xfrm>
            <a:off x="3782294" y="3387434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Flecha derecha 5"/>
          <p:cNvSpPr/>
          <p:nvPr/>
        </p:nvSpPr>
        <p:spPr>
          <a:xfrm>
            <a:off x="3782294" y="4145971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Flecha derecha 6"/>
          <p:cNvSpPr/>
          <p:nvPr/>
        </p:nvSpPr>
        <p:spPr>
          <a:xfrm>
            <a:off x="3782294" y="4904508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6830287" y="2632363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6830287" y="3383970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lecha derecha 9"/>
          <p:cNvSpPr/>
          <p:nvPr/>
        </p:nvSpPr>
        <p:spPr>
          <a:xfrm>
            <a:off x="6830287" y="4144239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Flecha derecha 10"/>
          <p:cNvSpPr/>
          <p:nvPr/>
        </p:nvSpPr>
        <p:spPr>
          <a:xfrm>
            <a:off x="6857996" y="4904508"/>
            <a:ext cx="762000" cy="263236"/>
          </a:xfrm>
          <a:prstGeom prst="rightArrow">
            <a:avLst/>
          </a:prstGeom>
          <a:solidFill>
            <a:schemeClr val="accent6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0911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E6385203-B076-872F-B4CB-D153C8D9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285863"/>
            <a:ext cx="9966960" cy="2548937"/>
          </a:xfrm>
        </p:spPr>
        <p:txBody>
          <a:bodyPr>
            <a:normAutofit/>
          </a:bodyPr>
          <a:lstStyle/>
          <a:p>
            <a: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Árboles de Problemas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E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</a:br>
            <a:endParaRPr lang="es-MX" sz="4000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BA591DB-825B-9F49-38E9-9B2C5A69BBF9}"/>
              </a:ext>
            </a:extLst>
          </p:cNvPr>
          <p:cNvSpPr/>
          <p:nvPr/>
        </p:nvSpPr>
        <p:spPr>
          <a:xfrm>
            <a:off x="3424989" y="3429000"/>
            <a:ext cx="5342021" cy="57751"/>
          </a:xfrm>
          <a:prstGeom prst="rect">
            <a:avLst/>
          </a:prstGeom>
          <a:solidFill>
            <a:srgbClr val="966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24490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0"/>
            <a:ext cx="12192000" cy="6825916"/>
            <a:chOff x="0" y="0"/>
            <a:chExt cx="12192000" cy="6825916"/>
          </a:xfrm>
        </p:grpSpPr>
        <p:sp>
          <p:nvSpPr>
            <p:cNvPr id="5" name="Rectángulo 4"/>
            <p:cNvSpPr/>
            <p:nvPr/>
          </p:nvSpPr>
          <p:spPr>
            <a:xfrm>
              <a:off x="96982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0" y="61608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532498" y="1773382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44780" y="2891246"/>
            <a:ext cx="9967613" cy="489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tiene una deficiente Seguridad Pública</a:t>
            </a:r>
            <a:endParaRPr lang="es-MX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180858" y="116327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MX" dirty="0"/>
              <a:t>Eje 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Efectos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0869" y="2894266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Problema Central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994326" y="3704326"/>
            <a:ext cx="2596398" cy="4416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Condiciones inadecuadas de seguridad pública y paz social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5207067" y="3705905"/>
            <a:ext cx="2155751" cy="468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Ineficiente sistema de protección civil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8665859" y="3706115"/>
            <a:ext cx="2089264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Deficiente vialidad y movilidad sustentable 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47001" y="4210230"/>
            <a:ext cx="3104920" cy="42435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Debilitamiento institucional para prevenir y atender conductas delictivas</a:t>
            </a:r>
          </a:p>
        </p:txBody>
      </p:sp>
      <p:sp>
        <p:nvSpPr>
          <p:cNvPr id="1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2247" y="4726192"/>
            <a:ext cx="3099674" cy="4453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Desvinculación entre la policía y la comunidad para  prevenir y atender delitos</a:t>
            </a:r>
          </a:p>
        </p:txBody>
      </p:sp>
      <p:sp>
        <p:nvSpPr>
          <p:cNvPr id="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28412" y="5273608"/>
            <a:ext cx="3134039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atención a las causas y factores de riesgo que generan violencia y delincuencia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431349" y="3925146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26852" y="392514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110922" y="4904380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Causas</a:t>
            </a:r>
          </a:p>
        </p:txBody>
      </p:sp>
      <p:sp>
        <p:nvSpPr>
          <p:cNvPr id="2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9180" y="4252184"/>
            <a:ext cx="2630629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Desactualización del marco regulatorio del Sistema de Protección Civil</a:t>
            </a:r>
          </a:p>
        </p:txBody>
      </p:sp>
      <p:sp>
        <p:nvSpPr>
          <p:cNvPr id="2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5576" y="4858314"/>
            <a:ext cx="263423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identificación de zonas de riesgo para prevenir siniestralidades</a:t>
            </a:r>
          </a:p>
        </p:txBody>
      </p:sp>
      <p:sp>
        <p:nvSpPr>
          <p:cNvPr id="2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5576" y="5426880"/>
            <a:ext cx="2634233" cy="48452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una cultura de protección civil entre los habitantes para prevenir y atender riesgos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0074" y="646949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6053" y="495190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1349" y="444641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4632165" y="3925146"/>
            <a:ext cx="3155" cy="23202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634290" y="392514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624536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50576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7857" y="445648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8603" y="2167403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Inestabilidad política y paz social</a:t>
            </a:r>
          </a:p>
        </p:txBody>
      </p:sp>
      <p:sp>
        <p:nvSpPr>
          <p:cNvPr id="4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35886" y="216534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Inseguridad en espacios públicos</a:t>
            </a:r>
          </a:p>
        </p:txBody>
      </p:sp>
      <p:sp>
        <p:nvSpPr>
          <p:cNvPr id="4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35883" y="143533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Debilitamiento del tejido social</a:t>
            </a:r>
          </a:p>
        </p:txBody>
      </p:sp>
      <p:sp>
        <p:nvSpPr>
          <p:cNvPr id="4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43998" y="1436536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 hechos delictivos</a:t>
            </a:r>
          </a:p>
        </p:txBody>
      </p:sp>
      <p:sp>
        <p:nvSpPr>
          <p:cNvPr id="46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460903" y="181748"/>
            <a:ext cx="8517989" cy="291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Detrimento de las condiciones de vida de la población</a:t>
            </a:r>
          </a:p>
        </p:txBody>
      </p:sp>
      <p:sp>
        <p:nvSpPr>
          <p:cNvPr id="4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771321" y="699468"/>
            <a:ext cx="1675264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Falta de credibilidad en las instituciones públicas</a:t>
            </a:r>
          </a:p>
        </p:txBody>
      </p:sp>
      <p:sp>
        <p:nvSpPr>
          <p:cNvPr id="4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16554" y="2153716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Mayor número de siniestros no atendidos  oportunamente</a:t>
            </a:r>
          </a:p>
        </p:txBody>
      </p:sp>
      <p:sp>
        <p:nvSpPr>
          <p:cNvPr id="4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293837" y="2151657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Creciente riesgo frente a desastres naturales o antrópicos</a:t>
            </a:r>
          </a:p>
        </p:txBody>
      </p:sp>
      <p:sp>
        <p:nvSpPr>
          <p:cNvPr id="5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293834" y="1421647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Mayor afectación a la población por siniestros </a:t>
            </a:r>
          </a:p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01949" y="1422849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Deterioro del patrimonio colectivo e individual</a:t>
            </a:r>
          </a:p>
        </p:txBody>
      </p:sp>
      <p:sp>
        <p:nvSpPr>
          <p:cNvPr id="5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529272" y="685781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Desplazamientos forzados o migraciones</a:t>
            </a:r>
          </a:p>
        </p:txBody>
      </p:sp>
      <p:sp>
        <p:nvSpPr>
          <p:cNvPr id="5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53266" y="2165503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 congestionamientos y tiempos de traslado</a:t>
            </a:r>
          </a:p>
        </p:txBody>
      </p:sp>
      <p:sp>
        <p:nvSpPr>
          <p:cNvPr id="5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30549" y="2163444"/>
            <a:ext cx="1726462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Falta de inclusión social por inaccesibilidad a una </a:t>
            </a:r>
            <a:r>
              <a:rPr lang="es-ES" sz="1050" dirty="0">
                <a:solidFill>
                  <a:sysClr val="windowText" lastClr="000000"/>
                </a:solidFill>
              </a:rPr>
              <a:t>movilidad segura</a:t>
            </a:r>
          </a:p>
        </p:txBody>
      </p:sp>
      <p:sp>
        <p:nvSpPr>
          <p:cNvPr id="5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30546" y="143343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Riesgo vial para peatones y conductores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38661" y="1434636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Mayores costos generalizados de viaje</a:t>
            </a:r>
          </a:p>
        </p:txBody>
      </p:sp>
      <p:sp>
        <p:nvSpPr>
          <p:cNvPr id="5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914454" y="712515"/>
            <a:ext cx="1765900" cy="482290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Alto riesgo de accidentes para peatones y conductores</a:t>
            </a:r>
          </a:p>
        </p:txBody>
      </p:sp>
      <p:sp>
        <p:nvSpPr>
          <p:cNvPr id="61" name="Flecha derecha 60"/>
          <p:cNvSpPr/>
          <p:nvPr/>
        </p:nvSpPr>
        <p:spPr>
          <a:xfrm rot="16200000">
            <a:off x="1517595" y="267720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81" name="Flecha derecha 80"/>
          <p:cNvSpPr/>
          <p:nvPr/>
        </p:nvSpPr>
        <p:spPr>
          <a:xfrm rot="16200000">
            <a:off x="2097285" y="3358704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41708" y="5779291"/>
            <a:ext cx="3110213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respuesta inmediata a la población ante emergencias y actos delictivos</a:t>
            </a:r>
          </a:p>
        </p:txBody>
      </p: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27242" y="544867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30772" y="6254992"/>
            <a:ext cx="3131680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Desalentar los valores que permitan una convivencia comunitaria sana</a:t>
            </a:r>
          </a:p>
        </p:txBody>
      </p:sp>
      <p:sp>
        <p:nvSpPr>
          <p:cNvPr id="8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1387" y="6045226"/>
            <a:ext cx="2638423" cy="38757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Deficientes instalaciones de protección civil para la atención de emergencias </a:t>
            </a:r>
          </a:p>
        </p:txBody>
      </p: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5657772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73261" y="4265008"/>
            <a:ext cx="2636247" cy="48843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Desactualización del marco normativo de tránsito vehicular y peatonal para una movilidad segura</a:t>
            </a:r>
          </a:p>
        </p:txBody>
      </p:sp>
      <p:sp>
        <p:nvSpPr>
          <p:cNvPr id="9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84435" y="4829259"/>
            <a:ext cx="262507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condiciones para un desplazamiento peatonal y vehicular seguro</a:t>
            </a:r>
          </a:p>
        </p:txBody>
      </p:sp>
      <p:sp>
        <p:nvSpPr>
          <p:cNvPr id="9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71140" y="5393840"/>
            <a:ext cx="2651718" cy="47375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infraestructura y equipamiento vial para reducir factores de riesgo y prevenir accidentes de tránsito</a:t>
            </a:r>
          </a:p>
        </p:txBody>
      </p: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8067610" y="3940134"/>
            <a:ext cx="625" cy="22349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de flecha 94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8076420" y="394013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67610" y="502105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59602" y="4469716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84435" y="5955987"/>
            <a:ext cx="2625073" cy="40027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coordinación con instancias estatales para atender demanda de transporte público </a:t>
            </a:r>
          </a:p>
        </p:txBody>
      </p: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59602" y="5609091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70360" y="6176331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lecha derecha 100"/>
          <p:cNvSpPr/>
          <p:nvPr/>
        </p:nvSpPr>
        <p:spPr>
          <a:xfrm rot="16200000">
            <a:off x="6192709" y="3358703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2" name="Flecha derecha 101"/>
          <p:cNvSpPr/>
          <p:nvPr/>
        </p:nvSpPr>
        <p:spPr>
          <a:xfrm rot="16200000">
            <a:off x="9653228" y="3338067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43471" y="595598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Flecha derecha 103"/>
          <p:cNvSpPr/>
          <p:nvPr/>
        </p:nvSpPr>
        <p:spPr>
          <a:xfrm rot="16200000">
            <a:off x="3129914" y="267720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5" name="Flecha derecha 104"/>
          <p:cNvSpPr/>
          <p:nvPr/>
        </p:nvSpPr>
        <p:spPr>
          <a:xfrm rot="16200000">
            <a:off x="1430063" y="194991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270565" y="195151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7" name="Flecha derecha 106"/>
          <p:cNvSpPr/>
          <p:nvPr/>
        </p:nvSpPr>
        <p:spPr>
          <a:xfrm rot="16200000">
            <a:off x="2890184" y="119984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8" name="Flecha derecha 107"/>
          <p:cNvSpPr/>
          <p:nvPr/>
        </p:nvSpPr>
        <p:spPr>
          <a:xfrm rot="16200000">
            <a:off x="1864088" y="121185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9" name="Flecha derecha 108"/>
          <p:cNvSpPr/>
          <p:nvPr/>
        </p:nvSpPr>
        <p:spPr>
          <a:xfrm rot="16200000">
            <a:off x="2544234" y="49645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5269144" y="268978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1" name="Flecha derecha 110"/>
          <p:cNvSpPr/>
          <p:nvPr/>
        </p:nvSpPr>
        <p:spPr>
          <a:xfrm rot="16200000">
            <a:off x="6961898" y="268912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2" name="Flecha derecha 111"/>
          <p:cNvSpPr/>
          <p:nvPr/>
        </p:nvSpPr>
        <p:spPr>
          <a:xfrm rot="16200000">
            <a:off x="5228734" y="195150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3" name="Flecha derecha 112"/>
          <p:cNvSpPr/>
          <p:nvPr/>
        </p:nvSpPr>
        <p:spPr>
          <a:xfrm rot="16200000">
            <a:off x="6975396" y="195220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4" name="Flecha derecha 113"/>
          <p:cNvSpPr/>
          <p:nvPr/>
        </p:nvSpPr>
        <p:spPr>
          <a:xfrm rot="16200000">
            <a:off x="5683861" y="120974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6709956" y="121090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6286349" y="471724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8719548" y="196139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8" name="Flecha derecha 117"/>
          <p:cNvSpPr/>
          <p:nvPr/>
        </p:nvSpPr>
        <p:spPr>
          <a:xfrm rot="16200000">
            <a:off x="10475640" y="194991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9" name="Flecha derecha 118"/>
          <p:cNvSpPr/>
          <p:nvPr/>
        </p:nvSpPr>
        <p:spPr>
          <a:xfrm rot="16200000">
            <a:off x="10157911" y="122370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0" name="Flecha derecha 119"/>
          <p:cNvSpPr/>
          <p:nvPr/>
        </p:nvSpPr>
        <p:spPr>
          <a:xfrm rot="16200000">
            <a:off x="9081125" y="122370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1" name="Flecha derecha 120"/>
          <p:cNvSpPr/>
          <p:nvPr/>
        </p:nvSpPr>
        <p:spPr>
          <a:xfrm rot="16200000">
            <a:off x="9388662" y="49645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2" name="Flecha derecha 121"/>
          <p:cNvSpPr/>
          <p:nvPr/>
        </p:nvSpPr>
        <p:spPr>
          <a:xfrm rot="16200000">
            <a:off x="8755957" y="269351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3" name="Flecha derecha 122"/>
          <p:cNvSpPr/>
          <p:nvPr/>
        </p:nvSpPr>
        <p:spPr>
          <a:xfrm rot="16200000">
            <a:off x="10460202" y="269564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60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5261" y="0"/>
            <a:ext cx="12192000" cy="6862012"/>
            <a:chOff x="36096" y="0"/>
            <a:chExt cx="12192000" cy="6862012"/>
          </a:xfrm>
        </p:grpSpPr>
        <p:sp>
          <p:nvSpPr>
            <p:cNvPr id="5" name="Rectángulo 4"/>
            <p:cNvSpPr/>
            <p:nvPr/>
          </p:nvSpPr>
          <p:spPr>
            <a:xfrm>
              <a:off x="96982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36096" y="6196994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592967" y="1773382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2766" y="2935965"/>
            <a:ext cx="9967613" cy="489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 un bajo desarrollo económico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2</a:t>
            </a:r>
          </a:p>
        </p:txBody>
      </p:sp>
      <p:sp>
        <p:nvSpPr>
          <p:cNvPr id="4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89072" y="2166352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Ausencia de dinamismo económico</a:t>
            </a:r>
          </a:p>
        </p:txBody>
      </p:sp>
      <p:sp>
        <p:nvSpPr>
          <p:cNvPr id="4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43998" y="2164483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Falta de empleos formales</a:t>
            </a:r>
          </a:p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66352" y="1434283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Menor capacidad para generar ingresos y desarrollo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74467" y="1435485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Caída en la creación de valor económico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5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491372" y="180697"/>
            <a:ext cx="8517989" cy="291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Baja calidad de vida de la población</a:t>
            </a:r>
          </a:p>
        </p:txBody>
      </p:sp>
      <p:sp>
        <p:nvSpPr>
          <p:cNvPr id="4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651955" y="759026"/>
            <a:ext cx="1795551" cy="41324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Crecimiento del empleo informal y actividad delictiva</a:t>
            </a:r>
          </a:p>
        </p:txBody>
      </p:sp>
      <p:sp>
        <p:nvSpPr>
          <p:cNvPr id="4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32418" y="2153126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Concentración de la actividad económica en pocos sectores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40586" y="214796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Desigual en la distribución de recursos y oportunidades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24303" y="1420596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Incremento de las brechas de desigualdad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32418" y="1421798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en la generación de la riqueza</a:t>
            </a:r>
          </a:p>
        </p:txBody>
      </p:sp>
      <p:sp>
        <p:nvSpPr>
          <p:cNvPr id="5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464657" y="766698"/>
            <a:ext cx="1664480" cy="384040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Disminución en la captación de inversiones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82920" y="2153125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Caída en la producción del sector agrícola y ganadero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61015" y="216200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Dependencia excesiva de productos importados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61015" y="1432383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Incremento del valor de los alimentos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69130" y="1433585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Bajo rendimiento económico para productores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730879" y="766698"/>
            <a:ext cx="1828098" cy="43543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Crisis económica y reducción de la oferta laboral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Efectos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0869" y="2894266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Problema Central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110922" y="4904380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Causas</a:t>
            </a:r>
          </a:p>
        </p:txBody>
      </p:sp>
      <p:sp>
        <p:nvSpPr>
          <p:cNvPr id="86" name="Rectángulo redondeado 85"/>
          <p:cNvSpPr/>
          <p:nvPr/>
        </p:nvSpPr>
        <p:spPr>
          <a:xfrm>
            <a:off x="1055920" y="3779719"/>
            <a:ext cx="2838153" cy="4416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Carencia de fomento al comercio, servicios, industria, inversión y desarrollo regional</a:t>
            </a:r>
          </a:p>
        </p:txBody>
      </p:sp>
      <p:sp>
        <p:nvSpPr>
          <p:cNvPr id="87" name="Rectángulo redondeado 86"/>
          <p:cNvSpPr/>
          <p:nvPr/>
        </p:nvSpPr>
        <p:spPr>
          <a:xfrm>
            <a:off x="5175088" y="3814379"/>
            <a:ext cx="2337670" cy="468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solidFill>
                  <a:schemeClr val="tx1"/>
                </a:solidFill>
              </a:rPr>
              <a:t>Obstaculización al desarrollo del turismo y cultura</a:t>
            </a:r>
          </a:p>
        </p:txBody>
      </p:sp>
      <p:sp>
        <p:nvSpPr>
          <p:cNvPr id="88" name="Rectángulo redondeado 87"/>
          <p:cNvSpPr/>
          <p:nvPr/>
        </p:nvSpPr>
        <p:spPr>
          <a:xfrm>
            <a:off x="8690974" y="3818969"/>
            <a:ext cx="2089264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Deficiente impulso al Campo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8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77826" y="4276385"/>
            <a:ext cx="3331724" cy="42435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Bajo impulso al desarrollo del comercio formal y regulación del comercio informal</a:t>
            </a:r>
          </a:p>
        </p:txBody>
      </p:sp>
      <p:sp>
        <p:nvSpPr>
          <p:cNvPr id="9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74425" y="4804615"/>
            <a:ext cx="3339124" cy="4453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Nulo apoyo a prestadores de bienes y servicios para el crecimiento y fortalecimiento del mercado interno</a:t>
            </a:r>
          </a:p>
        </p:txBody>
      </p:sp>
      <p:sp>
        <p:nvSpPr>
          <p:cNvPr id="9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0034" y="5349399"/>
            <a:ext cx="3345653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mejora regulatoria para empresas o personas físicas establecidas legalmente y emprendedores </a:t>
            </a:r>
          </a:p>
        </p:txBody>
      </p: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462970" y="4000538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de flecha 9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58473" y="4000538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98654" y="4360662"/>
            <a:ext cx="2872627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promoción del patrimonio cultural y natural del municipio</a:t>
            </a:r>
          </a:p>
        </p:txBody>
      </p:sp>
      <p:sp>
        <p:nvSpPr>
          <p:cNvPr id="9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90861" y="4924914"/>
            <a:ext cx="2896703" cy="4926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Inexistencia de oferta de servicios turísticos para atraer mayores visitantes y generar derrama económica </a:t>
            </a:r>
          </a:p>
        </p:txBody>
      </p:sp>
      <p:sp>
        <p:nvSpPr>
          <p:cNvPr id="9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84920" y="5616394"/>
            <a:ext cx="2909998" cy="39779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Nulo posicionamiento del municipio como un atractivo turístico con mayor tradición</a:t>
            </a:r>
          </a:p>
        </p:txBody>
      </p: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1695" y="654488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5642" y="5027295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2970" y="4521805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4583092" y="4033624"/>
            <a:ext cx="1702" cy="23761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de flecha 10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583561" y="403362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3092" y="51570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7331" y="4564966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5225" y="5856364"/>
            <a:ext cx="3348324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infraestructura y nivel de servicios para atraer mayor inversión</a:t>
            </a:r>
          </a:p>
        </p:txBody>
      </p: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863" y="553609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2392" y="6330384"/>
            <a:ext cx="3352407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Bajo impulso del desarrollo regional con los municipios de la región</a:t>
            </a:r>
          </a:p>
        </p:txBody>
      </p:sp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1695" y="60470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86622" y="6209630"/>
            <a:ext cx="2880420" cy="40027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Insuficiente promoción del desarrollo de la cultura en todo el territorio municipal</a:t>
            </a:r>
          </a:p>
        </p:txBody>
      </p:sp>
      <p:cxnSp>
        <p:nvCxnSpPr>
          <p:cNvPr id="110" name="Conector recto 10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3561" y="5808452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30864" y="4446465"/>
            <a:ext cx="2636247" cy="52974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Escaso impulso a la seguridad alimentaria, capacitación, asistencia técnica y transferencia de tecnologías </a:t>
            </a:r>
          </a:p>
        </p:txBody>
      </p:sp>
      <p:sp>
        <p:nvSpPr>
          <p:cNvPr id="1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16082" y="5136884"/>
            <a:ext cx="262507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Debilitamiento de cadenas productivas del campo</a:t>
            </a:r>
          </a:p>
        </p:txBody>
      </p:sp>
      <p:sp>
        <p:nvSpPr>
          <p:cNvPr id="11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12342" y="5744683"/>
            <a:ext cx="2632552" cy="50539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Baja promoción y asesoramiento a productores en la obtención de financiamientos </a:t>
            </a:r>
          </a:p>
        </p:txBody>
      </p:sp>
      <p:cxnSp>
        <p:nvCxnSpPr>
          <p:cNvPr id="114" name="Conector recto 11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8098448" y="4016078"/>
            <a:ext cx="936" cy="1998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de flecha 114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8108041" y="401552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11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99384" y="535109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cto 11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108041" y="471133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Flecha derecha 120"/>
          <p:cNvSpPr/>
          <p:nvPr/>
        </p:nvSpPr>
        <p:spPr>
          <a:xfrm rot="16200000">
            <a:off x="2097285" y="3358704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2" name="Flecha derecha 121"/>
          <p:cNvSpPr/>
          <p:nvPr/>
        </p:nvSpPr>
        <p:spPr>
          <a:xfrm rot="16200000">
            <a:off x="6146168" y="3421879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3" name="Flecha derecha 122"/>
          <p:cNvSpPr/>
          <p:nvPr/>
        </p:nvSpPr>
        <p:spPr>
          <a:xfrm rot="16200000">
            <a:off x="9659568" y="3448431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76835" y="640976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98448" y="601418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Flecha derecha 101"/>
          <p:cNvSpPr/>
          <p:nvPr/>
        </p:nvSpPr>
        <p:spPr>
          <a:xfrm rot="16200000">
            <a:off x="1517595" y="267720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9" name="Flecha derecha 118"/>
          <p:cNvSpPr/>
          <p:nvPr/>
        </p:nvSpPr>
        <p:spPr>
          <a:xfrm rot="16200000">
            <a:off x="3129914" y="267720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1430063" y="194991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3270565" y="195151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2890184" y="119984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7" name="Flecha derecha 126"/>
          <p:cNvSpPr/>
          <p:nvPr/>
        </p:nvSpPr>
        <p:spPr>
          <a:xfrm rot="16200000">
            <a:off x="1864088" y="121185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2544234" y="53162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9" name="Flecha derecha 128"/>
          <p:cNvSpPr/>
          <p:nvPr/>
        </p:nvSpPr>
        <p:spPr>
          <a:xfrm rot="16200000">
            <a:off x="5187259" y="266621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0" name="Flecha derecha 129"/>
          <p:cNvSpPr/>
          <p:nvPr/>
        </p:nvSpPr>
        <p:spPr>
          <a:xfrm rot="16200000">
            <a:off x="6799578" y="266621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1" name="Flecha derecha 130"/>
          <p:cNvSpPr/>
          <p:nvPr/>
        </p:nvSpPr>
        <p:spPr>
          <a:xfrm rot="16200000">
            <a:off x="5099727" y="1938914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2" name="Flecha derecha 131"/>
          <p:cNvSpPr/>
          <p:nvPr/>
        </p:nvSpPr>
        <p:spPr>
          <a:xfrm rot="16200000">
            <a:off x="6940229" y="194051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3" name="Flecha derecha 132"/>
          <p:cNvSpPr/>
          <p:nvPr/>
        </p:nvSpPr>
        <p:spPr>
          <a:xfrm rot="16200000">
            <a:off x="6559848" y="118885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4" name="Flecha derecha 133"/>
          <p:cNvSpPr/>
          <p:nvPr/>
        </p:nvSpPr>
        <p:spPr>
          <a:xfrm rot="16200000">
            <a:off x="5533752" y="120085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5" name="Flecha derecha 134"/>
          <p:cNvSpPr/>
          <p:nvPr/>
        </p:nvSpPr>
        <p:spPr>
          <a:xfrm rot="16200000">
            <a:off x="6213898" y="52063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8555152" y="267805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7" name="Flecha derecha 136"/>
          <p:cNvSpPr/>
          <p:nvPr/>
        </p:nvSpPr>
        <p:spPr>
          <a:xfrm rot="16200000">
            <a:off x="10167471" y="267805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8" name="Flecha derecha 137"/>
          <p:cNvSpPr/>
          <p:nvPr/>
        </p:nvSpPr>
        <p:spPr>
          <a:xfrm rot="16200000">
            <a:off x="8467620" y="195075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9" name="Flecha derecha 138"/>
          <p:cNvSpPr/>
          <p:nvPr/>
        </p:nvSpPr>
        <p:spPr>
          <a:xfrm rot="16200000">
            <a:off x="10308122" y="195235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0" name="Flecha derecha 139"/>
          <p:cNvSpPr/>
          <p:nvPr/>
        </p:nvSpPr>
        <p:spPr>
          <a:xfrm rot="16200000">
            <a:off x="9927741" y="120069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1" name="Flecha derecha 140"/>
          <p:cNvSpPr/>
          <p:nvPr/>
        </p:nvSpPr>
        <p:spPr>
          <a:xfrm rot="16200000">
            <a:off x="8901645" y="121269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2" name="Flecha derecha 141"/>
          <p:cNvSpPr/>
          <p:nvPr/>
        </p:nvSpPr>
        <p:spPr>
          <a:xfrm rot="16200000">
            <a:off x="9397512" y="52063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662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129" y="75824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 niveles insatisfactorios de </a:t>
            </a:r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bienestar social</a:t>
            </a:r>
          </a:p>
        </p:txBody>
      </p:sp>
      <p:sp>
        <p:nvSpPr>
          <p:cNvPr id="2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0748" y="2275169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Aumento de la incidencia de enfermedades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8031" y="2273110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Deficiente desempeño académico </a:t>
            </a:r>
          </a:p>
        </p:txBody>
      </p:sp>
      <p:sp>
        <p:nvSpPr>
          <p:cNvPr id="2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90351" y="1566311"/>
            <a:ext cx="1529125" cy="40085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Afectación en el desarrollo comunitario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004111" y="1579168"/>
            <a:ext cx="1529125" cy="39197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Disminución de la productividad laboral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606412" y="241889"/>
            <a:ext cx="8517989" cy="291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Carencias en las condiciones de vida de la población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2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626749" y="924927"/>
            <a:ext cx="1892942" cy="414264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Disminución del acceso al progreso personal y colectivo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08396" y="2284765"/>
            <a:ext cx="1719186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Condiciones de vulnerabilidad económica y desempleo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03995" y="2363644"/>
            <a:ext cx="1529125" cy="367160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 las brechas de desigualdad</a:t>
            </a:r>
          </a:p>
        </p:txBody>
      </p:sp>
      <p:sp>
        <p:nvSpPr>
          <p:cNvPr id="3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6367" y="1608799"/>
            <a:ext cx="1529125" cy="37428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Aumento de la exclusión social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45197" y="1611016"/>
            <a:ext cx="1744827" cy="373015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oportunidad de desarrollo</a:t>
            </a:r>
          </a:p>
        </p:txBody>
      </p:sp>
      <p:sp>
        <p:nvSpPr>
          <p:cNvPr id="3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366620" y="911134"/>
            <a:ext cx="1881287" cy="426396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Aumento de actos delictivos y vulnerabilidad ciudadana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81764" y="2374742"/>
            <a:ext cx="1512161" cy="37221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Deterioro del bienestar físico y emocional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19203" y="2288706"/>
            <a:ext cx="1805124" cy="496130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Inequidad en el acceso a oportunidades</a:t>
            </a:r>
          </a:p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socioeconómicas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661481" y="1540270"/>
            <a:ext cx="1732459" cy="49134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Diferencias estructurales en las oportunidades de desarrollo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1438" y="1589326"/>
            <a:ext cx="1349652" cy="34574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 enfermedades</a:t>
            </a:r>
          </a:p>
        </p:txBody>
      </p:sp>
      <p:sp>
        <p:nvSpPr>
          <p:cNvPr id="3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39959" y="912629"/>
            <a:ext cx="2141387" cy="36552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Falta de crecimiento comunitario en todas sus dimensiones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18" name="Rectángulo redondeado 117"/>
          <p:cNvSpPr/>
          <p:nvPr/>
        </p:nvSpPr>
        <p:spPr>
          <a:xfrm>
            <a:off x="506311" y="3845901"/>
            <a:ext cx="1838042" cy="468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</a:rPr>
              <a:t>Deficiente fomento a la salud</a:t>
            </a:r>
            <a:endParaRPr lang="es-MX" sz="1200" b="1" dirty="0">
              <a:solidFill>
                <a:schemeClr val="tx1"/>
              </a:solidFill>
            </a:endParaRPr>
          </a:p>
        </p:txBody>
      </p:sp>
      <p:sp>
        <p:nvSpPr>
          <p:cNvPr id="1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28086" y="4419142"/>
            <a:ext cx="2260704" cy="34434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mecanismos de prevención y atención de enfermedades </a:t>
            </a:r>
          </a:p>
        </p:txBody>
      </p:sp>
      <p:sp>
        <p:nvSpPr>
          <p:cNvPr id="1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24163" y="4940670"/>
            <a:ext cx="2264627" cy="47184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Baja promoción de jornadas de salud en coordinación con instancias estatales</a:t>
            </a:r>
          </a:p>
        </p:txBody>
      </p:sp>
      <p:sp>
        <p:nvSpPr>
          <p:cNvPr id="1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26217" y="5522714"/>
            <a:ext cx="2262573" cy="36566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acceso a los servicios de salud en igualdad de oportunidades </a:t>
            </a:r>
          </a:p>
        </p:txBody>
      </p:sp>
      <p:cxnSp>
        <p:nvCxnSpPr>
          <p:cNvPr id="123" name="Conector recto de flecha 12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115021" y="4064884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18489" y="6111111"/>
            <a:ext cx="2269227" cy="40372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atención a la salud de la niñez</a:t>
            </a:r>
          </a:p>
        </p:txBody>
      </p:sp>
      <p:sp>
        <p:nvSpPr>
          <p:cNvPr id="129" name="Flecha derecha 128"/>
          <p:cNvSpPr/>
          <p:nvPr/>
        </p:nvSpPr>
        <p:spPr>
          <a:xfrm rot="16200000">
            <a:off x="1525624" y="3451169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3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85" name="Rectángulo redondeado 184"/>
          <p:cNvSpPr/>
          <p:nvPr/>
        </p:nvSpPr>
        <p:spPr>
          <a:xfrm>
            <a:off x="3152845" y="3890877"/>
            <a:ext cx="1696881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Falta de impulso a la educación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8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90749" y="4507177"/>
            <a:ext cx="2073472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acciones que eleven los niveles de educación</a:t>
            </a:r>
          </a:p>
        </p:txBody>
      </p:sp>
      <p:sp>
        <p:nvSpPr>
          <p:cNvPr id="18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90749" y="5060448"/>
            <a:ext cx="2058742" cy="64309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Insuficientes vínculos con Directivos de planteles para colaborar en el desarrollo del alumnado </a:t>
            </a:r>
          </a:p>
        </p:txBody>
      </p:sp>
      <p:sp>
        <p:nvSpPr>
          <p:cNvPr id="18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71642" y="5830651"/>
            <a:ext cx="2077849" cy="56461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Nulo apoyo para que la educación se desarrolle en un entorno seguro y tengan acceso a servicios básicos</a:t>
            </a:r>
          </a:p>
        </p:txBody>
      </p:sp>
      <p:cxnSp>
        <p:nvCxnSpPr>
          <p:cNvPr id="189" name="Conector recto 188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2758940" y="4100118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Flecha derecha 193"/>
          <p:cNvSpPr/>
          <p:nvPr/>
        </p:nvSpPr>
        <p:spPr>
          <a:xfrm rot="16200000">
            <a:off x="3999936" y="3485745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95" name="Rectángulo redondeado 194"/>
          <p:cNvSpPr/>
          <p:nvPr/>
        </p:nvSpPr>
        <p:spPr>
          <a:xfrm>
            <a:off x="5659840" y="3900523"/>
            <a:ext cx="1205091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Insuficiente vivienda digna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9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91405" y="4501633"/>
            <a:ext cx="1740001" cy="48573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Desactualización del padrón de vivienda para identificar las que presentan deterioro</a:t>
            </a:r>
          </a:p>
        </p:txBody>
      </p:sp>
      <p:sp>
        <p:nvSpPr>
          <p:cNvPr id="19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79617" y="5206323"/>
            <a:ext cx="1751789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un programa de apoyo a la vivienda</a:t>
            </a:r>
          </a:p>
        </p:txBody>
      </p:sp>
      <p:sp>
        <p:nvSpPr>
          <p:cNvPr id="1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69882" y="5847547"/>
            <a:ext cx="1750860" cy="49101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vinculación con instancias para para el mejoramiento de viviendas</a:t>
            </a:r>
          </a:p>
        </p:txBody>
      </p:sp>
      <p:sp>
        <p:nvSpPr>
          <p:cNvPr id="204" name="Flecha derecha 203"/>
          <p:cNvSpPr/>
          <p:nvPr/>
        </p:nvSpPr>
        <p:spPr>
          <a:xfrm rot="16200000">
            <a:off x="6349161" y="3530424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9" name="Rectángulo redondeado 218"/>
          <p:cNvSpPr/>
          <p:nvPr/>
        </p:nvSpPr>
        <p:spPr>
          <a:xfrm>
            <a:off x="7552666" y="3956452"/>
            <a:ext cx="1818431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Falta de impulso al deporte y actividades recreativas</a:t>
            </a:r>
          </a:p>
        </p:txBody>
      </p:sp>
      <p:sp>
        <p:nvSpPr>
          <p:cNvPr id="2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91083" y="4516232"/>
            <a:ext cx="1674192" cy="47042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Escasa promoción de actividades deportivas y de esparcimiento </a:t>
            </a:r>
          </a:p>
        </p:txBody>
      </p:sp>
      <p:sp>
        <p:nvSpPr>
          <p:cNvPr id="2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93377" y="5214947"/>
            <a:ext cx="1667096" cy="46716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infraestructura y equipamiento de espacios públicos deportivos </a:t>
            </a:r>
          </a:p>
        </p:txBody>
      </p:sp>
      <p:sp>
        <p:nvSpPr>
          <p:cNvPr id="22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76456" y="5854498"/>
            <a:ext cx="1684017" cy="48234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Insuficiente apoyo al deporte de alto rendimiento </a:t>
            </a:r>
          </a:p>
        </p:txBody>
      </p:sp>
      <p:sp>
        <p:nvSpPr>
          <p:cNvPr id="228" name="Rectángulo redondeado 227"/>
          <p:cNvSpPr/>
          <p:nvPr/>
        </p:nvSpPr>
        <p:spPr>
          <a:xfrm>
            <a:off x="9719203" y="3921500"/>
            <a:ext cx="1494648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Insuficiente atención a grupos vulnerables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22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58522" y="4529633"/>
            <a:ext cx="1867591" cy="5830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un padrón de personas que se encuentran en condiciones de vulnerabilidad</a:t>
            </a:r>
          </a:p>
        </p:txBody>
      </p:sp>
      <p:sp>
        <p:nvSpPr>
          <p:cNvPr id="23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48155" y="5307657"/>
            <a:ext cx="1890658" cy="47623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Inexistencia de un programa que atienda a grupos vulnerables</a:t>
            </a:r>
          </a:p>
        </p:txBody>
      </p:sp>
      <p:sp>
        <p:nvSpPr>
          <p:cNvPr id="23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36579" y="5970823"/>
            <a:ext cx="1889534" cy="51386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apoyo para promover el desarrollo de grupos vulnerables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118839" y="4600714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115021" y="4064884"/>
            <a:ext cx="0" cy="2245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Conector recto 106"/>
          <p:cNvCxnSpPr/>
          <p:nvPr/>
        </p:nvCxnSpPr>
        <p:spPr>
          <a:xfrm>
            <a:off x="115021" y="5141939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/>
          <p:cNvCxnSpPr/>
          <p:nvPr/>
        </p:nvCxnSpPr>
        <p:spPr>
          <a:xfrm>
            <a:off x="115021" y="571642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108"/>
          <p:cNvCxnSpPr/>
          <p:nvPr/>
        </p:nvCxnSpPr>
        <p:spPr>
          <a:xfrm>
            <a:off x="115021" y="631297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de flecha 11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2759199" y="4100861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/>
          <p:cNvCxnSpPr/>
          <p:nvPr/>
        </p:nvCxnSpPr>
        <p:spPr>
          <a:xfrm>
            <a:off x="2760562" y="471083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112"/>
          <p:cNvCxnSpPr/>
          <p:nvPr/>
        </p:nvCxnSpPr>
        <p:spPr>
          <a:xfrm>
            <a:off x="2762631" y="5356910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113"/>
          <p:cNvCxnSpPr/>
          <p:nvPr/>
        </p:nvCxnSpPr>
        <p:spPr>
          <a:xfrm>
            <a:off x="2755390" y="60859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cto 12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5258032" y="4118224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de flecha 13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5258291" y="4118967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131"/>
          <p:cNvCxnSpPr/>
          <p:nvPr/>
        </p:nvCxnSpPr>
        <p:spPr>
          <a:xfrm>
            <a:off x="5271084" y="472893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recto 132"/>
          <p:cNvCxnSpPr/>
          <p:nvPr/>
        </p:nvCxnSpPr>
        <p:spPr>
          <a:xfrm>
            <a:off x="5266795" y="5427789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133"/>
          <p:cNvCxnSpPr/>
          <p:nvPr/>
        </p:nvCxnSpPr>
        <p:spPr>
          <a:xfrm>
            <a:off x="5254482" y="61040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7378456" y="4172894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136"/>
          <p:cNvCxnSpPr/>
          <p:nvPr/>
        </p:nvCxnSpPr>
        <p:spPr>
          <a:xfrm>
            <a:off x="7378456" y="477848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recto 137"/>
          <p:cNvCxnSpPr/>
          <p:nvPr/>
        </p:nvCxnSpPr>
        <p:spPr>
          <a:xfrm>
            <a:off x="7386132" y="543628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/>
          <p:cNvCxnSpPr/>
          <p:nvPr/>
        </p:nvCxnSpPr>
        <p:spPr>
          <a:xfrm>
            <a:off x="7373819" y="6158478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>
            <a:off x="7378456" y="4172894"/>
            <a:ext cx="2119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Flecha derecha 141"/>
          <p:cNvSpPr/>
          <p:nvPr/>
        </p:nvSpPr>
        <p:spPr>
          <a:xfrm rot="16200000">
            <a:off x="8449672" y="3524396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9524616" y="4133018"/>
            <a:ext cx="2068" cy="212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/>
          <p:cNvCxnSpPr/>
          <p:nvPr/>
        </p:nvCxnSpPr>
        <p:spPr>
          <a:xfrm>
            <a:off x="9536929" y="482364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ector recto 144"/>
          <p:cNvCxnSpPr/>
          <p:nvPr/>
        </p:nvCxnSpPr>
        <p:spPr>
          <a:xfrm>
            <a:off x="9530772" y="552162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145"/>
          <p:cNvCxnSpPr/>
          <p:nvPr/>
        </p:nvCxnSpPr>
        <p:spPr>
          <a:xfrm>
            <a:off x="9527982" y="6261260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ector recto de flecha 146"/>
          <p:cNvCxnSpPr/>
          <p:nvPr/>
        </p:nvCxnSpPr>
        <p:spPr>
          <a:xfrm>
            <a:off x="9524616" y="4133018"/>
            <a:ext cx="2119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Efectos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Problema Central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Causas</a:t>
            </a:r>
          </a:p>
        </p:txBody>
      </p:sp>
      <p:sp>
        <p:nvSpPr>
          <p:cNvPr id="104" name="Flecha derecha 103"/>
          <p:cNvSpPr/>
          <p:nvPr/>
        </p:nvSpPr>
        <p:spPr>
          <a:xfrm rot="16200000">
            <a:off x="10242253" y="3524395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5" name="Flecha derecha 104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129914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1705167" y="199696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3304977" y="202138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3020369" y="135124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1849310" y="135204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2" name="Flecha derecha 121"/>
          <p:cNvSpPr/>
          <p:nvPr/>
        </p:nvSpPr>
        <p:spPr>
          <a:xfrm rot="16200000">
            <a:off x="2504716" y="68542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5258330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6870649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5445902" y="199696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7030455" y="211485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6761104" y="135124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2" name="Flecha derecha 151"/>
          <p:cNvSpPr/>
          <p:nvPr/>
        </p:nvSpPr>
        <p:spPr>
          <a:xfrm rot="16200000">
            <a:off x="5590045" y="135204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3" name="Flecha derecha 152"/>
          <p:cNvSpPr/>
          <p:nvPr/>
        </p:nvSpPr>
        <p:spPr>
          <a:xfrm rot="16200000">
            <a:off x="6245451" y="68542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4" name="Flecha derecha 153"/>
          <p:cNvSpPr/>
          <p:nvPr/>
        </p:nvSpPr>
        <p:spPr>
          <a:xfrm rot="16200000">
            <a:off x="8611336" y="280658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5" name="Flecha derecha 154"/>
          <p:cNvSpPr/>
          <p:nvPr/>
        </p:nvSpPr>
        <p:spPr>
          <a:xfrm rot="16200000">
            <a:off x="10223655" y="280658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6" name="Flecha derecha 155"/>
          <p:cNvSpPr/>
          <p:nvPr/>
        </p:nvSpPr>
        <p:spPr>
          <a:xfrm rot="16200000">
            <a:off x="8821105" y="2105924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7" name="Flecha derecha 156"/>
          <p:cNvSpPr/>
          <p:nvPr/>
        </p:nvSpPr>
        <p:spPr>
          <a:xfrm rot="16200000">
            <a:off x="10478275" y="206950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8" name="Flecha derecha 157"/>
          <p:cNvSpPr/>
          <p:nvPr/>
        </p:nvSpPr>
        <p:spPr>
          <a:xfrm rot="16200000">
            <a:off x="10480845" y="128169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9" name="Flecha derecha 158"/>
          <p:cNvSpPr/>
          <p:nvPr/>
        </p:nvSpPr>
        <p:spPr>
          <a:xfrm rot="16200000">
            <a:off x="8943051" y="136419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60" name="Flecha derecha 159"/>
          <p:cNvSpPr/>
          <p:nvPr/>
        </p:nvSpPr>
        <p:spPr>
          <a:xfrm rot="16200000">
            <a:off x="9598457" y="69757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08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807" y="76409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enfrenta una </a:t>
            </a:r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degradación ambiental y un deficiente desarrollo urbano </a:t>
            </a:r>
          </a:p>
        </p:txBody>
      </p:sp>
      <p:sp>
        <p:nvSpPr>
          <p:cNvPr id="2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0748" y="2275169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Degradación de los recursos naturales</a:t>
            </a:r>
          </a:p>
        </p:txBody>
      </p:sp>
      <p:sp>
        <p:nvSpPr>
          <p:cNvPr id="2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8031" y="2273110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Expansión demográfica sin planificación</a:t>
            </a:r>
          </a:p>
        </p:txBody>
      </p:sp>
      <p:sp>
        <p:nvSpPr>
          <p:cNvPr id="2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90351" y="1566311"/>
            <a:ext cx="1628901" cy="40085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Elevado deterioro de los ecosistemas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004111" y="1579168"/>
            <a:ext cx="1529125" cy="39197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Alta exposición a desastres naturales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606412" y="241889"/>
            <a:ext cx="8517989" cy="291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Bajos niveles de la calidad de vida de la población</a:t>
            </a:r>
          </a:p>
        </p:txBody>
      </p:sp>
      <p:sp>
        <p:nvSpPr>
          <p:cNvPr id="2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425332" y="924927"/>
            <a:ext cx="2591747" cy="414264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Déficit en la provisión sostenible de recursos esenciales y empleo digno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08396" y="2284765"/>
            <a:ext cx="1719186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Afectación a la economía familiar por la atención de necesidades</a:t>
            </a:r>
          </a:p>
        </p:txBody>
      </p:sp>
      <p:sp>
        <p:nvSpPr>
          <p:cNvPr id="3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03995" y="2284642"/>
            <a:ext cx="1529125" cy="446162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Desconocimiento sobre el trato hacia los seres sintientes</a:t>
            </a:r>
          </a:p>
        </p:txBody>
      </p:sp>
      <p:sp>
        <p:nvSpPr>
          <p:cNvPr id="3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6367" y="1539982"/>
            <a:ext cx="1529125" cy="48592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del maltrato a los seres sintientes</a:t>
            </a:r>
          </a:p>
        </p:txBody>
      </p:sp>
      <p:sp>
        <p:nvSpPr>
          <p:cNvPr id="3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45197" y="1522576"/>
            <a:ext cx="1744827" cy="51486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Descontento social y percepción de abandono gubernamental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925473" y="887106"/>
            <a:ext cx="1881287" cy="33047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Aumento de la violencia</a:t>
            </a:r>
          </a:p>
        </p:txBody>
      </p:sp>
      <p:sp>
        <p:nvSpPr>
          <p:cNvPr id="3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4573" y="2291994"/>
            <a:ext cx="1529125" cy="486492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Descontento social por la falta de servicios básicos</a:t>
            </a:r>
          </a:p>
        </p:txBody>
      </p:sp>
      <p:sp>
        <p:nvSpPr>
          <p:cNvPr id="3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86814" y="2316850"/>
            <a:ext cx="1529125" cy="38868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Debilitamiento de los servicios básicos</a:t>
            </a:r>
          </a:p>
        </p:txBody>
      </p:sp>
      <p:sp>
        <p:nvSpPr>
          <p:cNvPr id="3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64815" y="1540269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Aumento de la pobreza de la población</a:t>
            </a:r>
          </a:p>
        </p:txBody>
      </p:sp>
      <p:sp>
        <p:nvSpPr>
          <p:cNvPr id="3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1437" y="1589326"/>
            <a:ext cx="1529125" cy="46930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Conflictos sociales por las demandas no atendidas</a:t>
            </a:r>
          </a:p>
        </p:txBody>
      </p:sp>
      <p:sp>
        <p:nvSpPr>
          <p:cNvPr id="3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39959" y="912629"/>
            <a:ext cx="2141387" cy="36552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Afectación al desarrollo integral de la población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4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Efectos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Problema Central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Causas</a:t>
            </a:r>
          </a:p>
        </p:txBody>
      </p:sp>
      <p:sp>
        <p:nvSpPr>
          <p:cNvPr id="105" name="Flecha derecha 104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129914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1705167" y="199696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3304977" y="202138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3020369" y="135124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1849310" y="135204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2" name="Flecha derecha 121"/>
          <p:cNvSpPr/>
          <p:nvPr/>
        </p:nvSpPr>
        <p:spPr>
          <a:xfrm rot="16200000">
            <a:off x="2504716" y="68542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5258330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6870649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5353272" y="205679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7045712" y="2069935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6826448" y="126936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2" name="Flecha derecha 151"/>
          <p:cNvSpPr/>
          <p:nvPr/>
        </p:nvSpPr>
        <p:spPr>
          <a:xfrm rot="16200000">
            <a:off x="4887505" y="948613"/>
            <a:ext cx="813747" cy="170862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3" name="Flecha derecha 152"/>
          <p:cNvSpPr/>
          <p:nvPr/>
        </p:nvSpPr>
        <p:spPr>
          <a:xfrm rot="16200000">
            <a:off x="6255836" y="639154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4" name="Flecha derecha 153"/>
          <p:cNvSpPr/>
          <p:nvPr/>
        </p:nvSpPr>
        <p:spPr>
          <a:xfrm rot="16200000">
            <a:off x="8611336" y="280658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5" name="Flecha derecha 154"/>
          <p:cNvSpPr/>
          <p:nvPr/>
        </p:nvSpPr>
        <p:spPr>
          <a:xfrm rot="16200000">
            <a:off x="10223655" y="280658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6" name="Flecha derecha 155"/>
          <p:cNvSpPr/>
          <p:nvPr/>
        </p:nvSpPr>
        <p:spPr>
          <a:xfrm rot="16200000">
            <a:off x="9022172" y="207077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7" name="Flecha derecha 156"/>
          <p:cNvSpPr/>
          <p:nvPr/>
        </p:nvSpPr>
        <p:spPr>
          <a:xfrm rot="16200000">
            <a:off x="10453028" y="210278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8" name="Flecha derecha 157"/>
          <p:cNvSpPr/>
          <p:nvPr/>
        </p:nvSpPr>
        <p:spPr>
          <a:xfrm rot="16200000">
            <a:off x="10510815" y="131716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9" name="Flecha derecha 158"/>
          <p:cNvSpPr/>
          <p:nvPr/>
        </p:nvSpPr>
        <p:spPr>
          <a:xfrm rot="16200000">
            <a:off x="8943051" y="1364191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60" name="Flecha derecha 159"/>
          <p:cNvSpPr/>
          <p:nvPr/>
        </p:nvSpPr>
        <p:spPr>
          <a:xfrm rot="16200000">
            <a:off x="9598457" y="69757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11" name="Rectángulo redondeado 210"/>
          <p:cNvSpPr/>
          <p:nvPr/>
        </p:nvSpPr>
        <p:spPr>
          <a:xfrm>
            <a:off x="691044" y="3958393"/>
            <a:ext cx="2514368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Deficiente manejo de los recursos naturales y ordenamiento territorial</a:t>
            </a:r>
          </a:p>
        </p:txBody>
      </p:sp>
      <p:sp>
        <p:nvSpPr>
          <p:cNvPr id="2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7818" y="4659491"/>
            <a:ext cx="2824732" cy="47384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coordinación con instancias para implementar programas de conservación y aprovechamiento de recursos naturales</a:t>
            </a:r>
          </a:p>
        </p:txBody>
      </p:sp>
      <p:sp>
        <p:nvSpPr>
          <p:cNvPr id="21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5472" y="5292192"/>
            <a:ext cx="2819071" cy="35280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Desinterés respecto a la conservación de los ecosistemas y biodiversidad </a:t>
            </a:r>
          </a:p>
        </p:txBody>
      </p:sp>
      <p:sp>
        <p:nvSpPr>
          <p:cNvPr id="21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7818" y="5781852"/>
            <a:ext cx="2824732" cy="3712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Carencia de un marco normativo para un crecimiento ordenado con enfoque sustentable</a:t>
            </a:r>
          </a:p>
        </p:txBody>
      </p:sp>
      <p:sp>
        <p:nvSpPr>
          <p:cNvPr id="215" name="Flecha derecha 214"/>
          <p:cNvSpPr/>
          <p:nvPr/>
        </p:nvSpPr>
        <p:spPr>
          <a:xfrm rot="16200000">
            <a:off x="1621957" y="3564432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6" name="Rectángulo redondeado 215"/>
          <p:cNvSpPr/>
          <p:nvPr/>
        </p:nvSpPr>
        <p:spPr>
          <a:xfrm>
            <a:off x="4200141" y="3964126"/>
            <a:ext cx="1494648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Servicios públicos de baja calidad</a:t>
            </a:r>
          </a:p>
        </p:txBody>
      </p:sp>
      <p:sp>
        <p:nvSpPr>
          <p:cNvPr id="21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39861" y="4692107"/>
            <a:ext cx="2056328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marco jurídico para el otorgamiento de servicios públicos</a:t>
            </a:r>
          </a:p>
        </p:txBody>
      </p:sp>
      <p:sp>
        <p:nvSpPr>
          <p:cNvPr id="21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39862" y="5362945"/>
            <a:ext cx="2056328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Baja calidad y cobertura de los servicios públicos</a:t>
            </a:r>
          </a:p>
        </p:txBody>
      </p:sp>
      <p:sp>
        <p:nvSpPr>
          <p:cNvPr id="22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25583" y="6010976"/>
            <a:ext cx="2070606" cy="53122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Insuficiente infraestructura básica y equipamiento urbano para la dotación de servicios públicos </a:t>
            </a:r>
          </a:p>
        </p:txBody>
      </p:sp>
      <p:sp>
        <p:nvSpPr>
          <p:cNvPr id="224" name="Rectángulo redondeado 223"/>
          <p:cNvSpPr/>
          <p:nvPr/>
        </p:nvSpPr>
        <p:spPr>
          <a:xfrm>
            <a:off x="6909448" y="3973167"/>
            <a:ext cx="1881560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Falta de apoyo al bienestar de los seres sintientes</a:t>
            </a:r>
          </a:p>
        </p:txBody>
      </p:sp>
      <p:sp>
        <p:nvSpPr>
          <p:cNvPr id="22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42663" y="4653472"/>
            <a:ext cx="2195397" cy="4086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Inexistencia de un marco regulatorio en materia de seres sintientes</a:t>
            </a:r>
          </a:p>
        </p:txBody>
      </p:sp>
      <p:sp>
        <p:nvSpPr>
          <p:cNvPr id="22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31939" y="5304883"/>
            <a:ext cx="2195397" cy="50987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Escaso apoyo a programas y proyectos destinados a evitar el maltrato de los seres sintientes</a:t>
            </a:r>
          </a:p>
        </p:txBody>
      </p:sp>
      <p:sp>
        <p:nvSpPr>
          <p:cNvPr id="22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31940" y="6035754"/>
            <a:ext cx="2195396" cy="50154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vinculación con instancias para desarrollar acciones a favor de los seres sintientes.</a:t>
            </a:r>
          </a:p>
        </p:txBody>
      </p:sp>
      <p:sp>
        <p:nvSpPr>
          <p:cNvPr id="232" name="Rectángulo redondeado 231"/>
          <p:cNvSpPr/>
          <p:nvPr/>
        </p:nvSpPr>
        <p:spPr>
          <a:xfrm>
            <a:off x="9642255" y="3991121"/>
            <a:ext cx="1494648" cy="463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Ausencia de obra pública</a:t>
            </a:r>
          </a:p>
        </p:txBody>
      </p:sp>
      <p:sp>
        <p:nvSpPr>
          <p:cNvPr id="23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41653" y="4607208"/>
            <a:ext cx="2005255" cy="52424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Insuficiente obra pública que fortalezca al municipio en su desarrollo </a:t>
            </a:r>
          </a:p>
        </p:txBody>
      </p:sp>
      <p:sp>
        <p:nvSpPr>
          <p:cNvPr id="23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48726" y="5290830"/>
            <a:ext cx="2024559" cy="49671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financiamiento para proyectos de infraestructura verde y equipamiento urbano</a:t>
            </a:r>
          </a:p>
        </p:txBody>
      </p:sp>
      <p:sp>
        <p:nvSpPr>
          <p:cNvPr id="23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31763" y="5960154"/>
            <a:ext cx="2024559" cy="51357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vinculación con instancias para implementar programas y proyectos de impacto regional</a:t>
            </a:r>
          </a:p>
        </p:txBody>
      </p:sp>
      <p:sp>
        <p:nvSpPr>
          <p:cNvPr id="23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03478" y="6281575"/>
            <a:ext cx="2816724" cy="34589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proyectos de desarrollo urbano que consideren prácticas sostenibles </a:t>
            </a:r>
          </a:p>
        </p:txBody>
      </p:sp>
      <p:cxnSp>
        <p:nvCxnSpPr>
          <p:cNvPr id="237" name="Conector recto 236"/>
          <p:cNvCxnSpPr/>
          <p:nvPr/>
        </p:nvCxnSpPr>
        <p:spPr>
          <a:xfrm>
            <a:off x="403828" y="490424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recto 237"/>
          <p:cNvCxnSpPr/>
          <p:nvPr/>
        </p:nvCxnSpPr>
        <p:spPr>
          <a:xfrm>
            <a:off x="403828" y="4197091"/>
            <a:ext cx="0" cy="2245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Conector recto 238"/>
          <p:cNvCxnSpPr/>
          <p:nvPr/>
        </p:nvCxnSpPr>
        <p:spPr>
          <a:xfrm>
            <a:off x="403828" y="594617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recto 239"/>
          <p:cNvCxnSpPr/>
          <p:nvPr/>
        </p:nvCxnSpPr>
        <p:spPr>
          <a:xfrm>
            <a:off x="403828" y="6446014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cto 240"/>
          <p:cNvCxnSpPr/>
          <p:nvPr/>
        </p:nvCxnSpPr>
        <p:spPr>
          <a:xfrm>
            <a:off x="403828" y="54822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ector recto de flecha 241"/>
          <p:cNvCxnSpPr/>
          <p:nvPr/>
        </p:nvCxnSpPr>
        <p:spPr>
          <a:xfrm>
            <a:off x="401932" y="4197091"/>
            <a:ext cx="289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Conector recto 24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3817429" y="4196060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ector recto de flecha 24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3817429" y="4196803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ector recto 244"/>
          <p:cNvCxnSpPr/>
          <p:nvPr/>
        </p:nvCxnSpPr>
        <p:spPr>
          <a:xfrm>
            <a:off x="3825933" y="487563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ector recto 245"/>
          <p:cNvCxnSpPr/>
          <p:nvPr/>
        </p:nvCxnSpPr>
        <p:spPr>
          <a:xfrm>
            <a:off x="3825933" y="555312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ector recto 246"/>
          <p:cNvCxnSpPr/>
          <p:nvPr/>
        </p:nvCxnSpPr>
        <p:spPr>
          <a:xfrm>
            <a:off x="3817429" y="6276588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ector recto 247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6523786" y="4200399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ector recto de flecha 248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6523786" y="4201142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ector recto 249"/>
          <p:cNvCxnSpPr/>
          <p:nvPr/>
        </p:nvCxnSpPr>
        <p:spPr>
          <a:xfrm>
            <a:off x="6532290" y="48799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ector recto 250"/>
          <p:cNvCxnSpPr/>
          <p:nvPr/>
        </p:nvCxnSpPr>
        <p:spPr>
          <a:xfrm>
            <a:off x="6532290" y="55574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Conector recto 251"/>
          <p:cNvCxnSpPr/>
          <p:nvPr/>
        </p:nvCxnSpPr>
        <p:spPr>
          <a:xfrm>
            <a:off x="6522765" y="62703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ector recto 25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9226212" y="4200399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Conector recto de flecha 25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9226212" y="4201142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recto 254"/>
          <p:cNvCxnSpPr/>
          <p:nvPr/>
        </p:nvCxnSpPr>
        <p:spPr>
          <a:xfrm>
            <a:off x="9234716" y="48799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cto 255"/>
          <p:cNvCxnSpPr/>
          <p:nvPr/>
        </p:nvCxnSpPr>
        <p:spPr>
          <a:xfrm>
            <a:off x="9234716" y="55574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ector recto 256"/>
          <p:cNvCxnSpPr/>
          <p:nvPr/>
        </p:nvCxnSpPr>
        <p:spPr>
          <a:xfrm>
            <a:off x="9225191" y="62703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Flecha derecha 257"/>
          <p:cNvSpPr/>
          <p:nvPr/>
        </p:nvSpPr>
        <p:spPr>
          <a:xfrm rot="16200000">
            <a:off x="4966900" y="3589196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9" name="Flecha derecha 258"/>
          <p:cNvSpPr/>
          <p:nvPr/>
        </p:nvSpPr>
        <p:spPr>
          <a:xfrm rot="16200000">
            <a:off x="7749103" y="3645577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60" name="Flecha derecha 259"/>
          <p:cNvSpPr/>
          <p:nvPr/>
        </p:nvSpPr>
        <p:spPr>
          <a:xfrm rot="16200000">
            <a:off x="10264653" y="3645578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8334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59" y="111217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cuenta con un Gobierno abierto que escucha y resuelve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5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Problemas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Efectos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Problema Central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Causas</a:t>
            </a:r>
          </a:p>
        </p:txBody>
      </p:sp>
      <p:sp>
        <p:nvSpPr>
          <p:cNvPr id="92" name="Rectángulo redondeado 91"/>
          <p:cNvSpPr/>
          <p:nvPr/>
        </p:nvSpPr>
        <p:spPr>
          <a:xfrm>
            <a:off x="4182035" y="3884886"/>
            <a:ext cx="1970183" cy="5189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Deficiente planeación, desarrollo administrativo y tecnologías de la información</a:t>
            </a:r>
          </a:p>
        </p:txBody>
      </p:sp>
      <p:sp>
        <p:nvSpPr>
          <p:cNvPr id="9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99820" y="4634906"/>
            <a:ext cx="1922503" cy="4667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Ineficiente desarrollo administrativo en la gestión municipal</a:t>
            </a:r>
          </a:p>
        </p:txBody>
      </p:sp>
      <p:sp>
        <p:nvSpPr>
          <p:cNvPr id="9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97338" y="5282156"/>
            <a:ext cx="1879876" cy="4680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mecanismos para la implementación de una gestión para resultados</a:t>
            </a:r>
          </a:p>
        </p:txBody>
      </p:sp>
      <p:sp>
        <p:nvSpPr>
          <p:cNvPr id="9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89157" y="5958085"/>
            <a:ext cx="1877132" cy="53115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Inexistencia de herramientas de tecnológicas de la información y comunicación</a:t>
            </a:r>
          </a:p>
        </p:txBody>
      </p:sp>
      <p:sp>
        <p:nvSpPr>
          <p:cNvPr id="96" name="Rectángulo redondeado 95"/>
          <p:cNvSpPr/>
          <p:nvPr/>
        </p:nvSpPr>
        <p:spPr>
          <a:xfrm>
            <a:off x="6814062" y="3900783"/>
            <a:ext cx="1838042" cy="468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solidFill>
                  <a:schemeClr val="tx1"/>
                </a:solidFill>
              </a:rPr>
              <a:t>Falta de atención y participación ciudadana</a:t>
            </a:r>
          </a:p>
        </p:txBody>
      </p:sp>
      <p:sp>
        <p:nvSpPr>
          <p:cNvPr id="9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45201" y="4501714"/>
            <a:ext cx="2092266" cy="35136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atención de las demandas ciudadanas </a:t>
            </a:r>
          </a:p>
        </p:txBody>
      </p:sp>
      <p:sp>
        <p:nvSpPr>
          <p:cNvPr id="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38821" y="5005654"/>
            <a:ext cx="2093993" cy="34752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Trámites engorrosos para el otorgamiento de servicios </a:t>
            </a:r>
          </a:p>
        </p:txBody>
      </p:sp>
      <p:sp>
        <p:nvSpPr>
          <p:cNvPr id="9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33544" y="5504734"/>
            <a:ext cx="2104545" cy="37436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promoción de la participación activa de la ciudadanía</a:t>
            </a:r>
          </a:p>
        </p:txBody>
      </p: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6453265" y="4124922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27529" y="6013115"/>
            <a:ext cx="2093993" cy="31292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comunicación social para mantener informada a la ciudadanía</a:t>
            </a:r>
          </a:p>
        </p:txBody>
      </p:sp>
      <p:sp>
        <p:nvSpPr>
          <p:cNvPr id="102" name="Rectángulo redondeado 101"/>
          <p:cNvSpPr/>
          <p:nvPr/>
        </p:nvSpPr>
        <p:spPr>
          <a:xfrm>
            <a:off x="9371120" y="3900783"/>
            <a:ext cx="1838042" cy="4684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solidFill>
                  <a:schemeClr val="tx1"/>
                </a:solidFill>
              </a:rPr>
              <a:t>Ausencia de la perspectiva de género</a:t>
            </a:r>
          </a:p>
        </p:txBody>
      </p:sp>
      <p:sp>
        <p:nvSpPr>
          <p:cNvPr id="10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7672" y="4536950"/>
            <a:ext cx="2092266" cy="4947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programas y proyectos de inversión pública con perspectiva de género</a:t>
            </a:r>
          </a:p>
        </p:txBody>
      </p:sp>
      <p:sp>
        <p:nvSpPr>
          <p:cNvPr id="10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4504" y="5176547"/>
            <a:ext cx="2095434" cy="62760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Inexistencia de acciones para la creación de una política en igualdad sustantiva que incorpore la perspectiva de género</a:t>
            </a:r>
          </a:p>
        </p:txBody>
      </p:sp>
      <p:sp>
        <p:nvSpPr>
          <p:cNvPr id="10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6322" y="5951971"/>
            <a:ext cx="2088237" cy="48758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promoción entre la Ciudadanía respecto a la perspectiva de género</a:t>
            </a:r>
          </a:p>
        </p:txBody>
      </p:sp>
      <p:sp>
        <p:nvSpPr>
          <p:cNvPr id="108" name="Rectángulo redondeado 107"/>
          <p:cNvSpPr/>
          <p:nvPr/>
        </p:nvSpPr>
        <p:spPr>
          <a:xfrm>
            <a:off x="905734" y="3809365"/>
            <a:ext cx="2513535" cy="4416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Falta de gobernanza, finanzas públicas sanas y combate a la corrupción</a:t>
            </a:r>
          </a:p>
        </p:txBody>
      </p:sp>
      <p:sp>
        <p:nvSpPr>
          <p:cNvPr id="10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339" y="4353263"/>
            <a:ext cx="2962675" cy="24510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Deficiente administración de los recursos públicos </a:t>
            </a:r>
          </a:p>
        </p:txBody>
      </p:sp>
      <p:sp>
        <p:nvSpPr>
          <p:cNvPr id="11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07836" y="4717952"/>
            <a:ext cx="2949178" cy="31370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Incumplimiento al marco normativo de transparencia y rendiciones de cuentas</a:t>
            </a:r>
          </a:p>
        </p:txBody>
      </p:sp>
      <p:sp>
        <p:nvSpPr>
          <p:cNvPr id="1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5155" y="5115364"/>
            <a:ext cx="2971859" cy="29941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Vulneración a los derechos humanos de la ciudadanía</a:t>
            </a:r>
          </a:p>
        </p:txBody>
      </p:sp>
      <p:cxnSp>
        <p:nvCxnSpPr>
          <p:cNvPr id="113" name="Conector recto 11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312784" y="4030184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de flecha 11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317906" y="403018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4484446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8474" y="5534600"/>
            <a:ext cx="2964720" cy="29404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Desactualización de datos de contribuyentes y deudores</a:t>
            </a:r>
          </a:p>
        </p:txBody>
      </p:sp>
      <p:sp>
        <p:nvSpPr>
          <p:cNvPr id="1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5936" y="5940052"/>
            <a:ext cx="2971078" cy="34304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Incorrecta gestión de asuntos jurídicos para la defensa de intereses del Ayuntamiento</a:t>
            </a:r>
          </a:p>
        </p:txBody>
      </p:sp>
      <p:sp>
        <p:nvSpPr>
          <p:cNvPr id="1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2369" y="6400257"/>
            <a:ext cx="2964645" cy="32601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Falta de profesionalización de las personas servidoras públicas para un mejor desempeño</a:t>
            </a:r>
          </a:p>
        </p:txBody>
      </p:sp>
      <p:cxnSp>
        <p:nvCxnSpPr>
          <p:cNvPr id="123" name="Conector recto 12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28102" y="4860761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cto 12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08287" y="5282156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cto 12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568162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cto 12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6106318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13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812" y="6570927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de flecha 131"/>
          <p:cNvCxnSpPr/>
          <p:nvPr/>
        </p:nvCxnSpPr>
        <p:spPr>
          <a:xfrm>
            <a:off x="3921182" y="4184784"/>
            <a:ext cx="289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Conector recto 13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21182" y="4860761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13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21182" y="554550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19425" y="622904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de flecha 136"/>
          <p:cNvCxnSpPr/>
          <p:nvPr/>
        </p:nvCxnSpPr>
        <p:spPr>
          <a:xfrm>
            <a:off x="6454449" y="4125715"/>
            <a:ext cx="359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Conector recto 13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63738" y="467739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4449" y="518839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4449" y="5694512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2288" y="6164197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3918113" y="4184784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ector recto 144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9011521" y="4158777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de flecha 145"/>
          <p:cNvCxnSpPr/>
          <p:nvPr/>
        </p:nvCxnSpPr>
        <p:spPr>
          <a:xfrm>
            <a:off x="9012705" y="4159570"/>
            <a:ext cx="359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2681" y="479262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cto 16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2681" y="550473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161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1521" y="6203430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Flecha derecha 168"/>
          <p:cNvSpPr/>
          <p:nvPr/>
        </p:nvSpPr>
        <p:spPr>
          <a:xfrm rot="16200000">
            <a:off x="1969429" y="3491280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0" name="Flecha derecha 169"/>
          <p:cNvSpPr/>
          <p:nvPr/>
        </p:nvSpPr>
        <p:spPr>
          <a:xfrm rot="16200000">
            <a:off x="4995608" y="3491281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1" name="Flecha derecha 170"/>
          <p:cNvSpPr/>
          <p:nvPr/>
        </p:nvSpPr>
        <p:spPr>
          <a:xfrm rot="16200000">
            <a:off x="7636488" y="3510565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2" name="Flecha derecha 171"/>
          <p:cNvSpPr/>
          <p:nvPr/>
        </p:nvSpPr>
        <p:spPr>
          <a:xfrm rot="16200000">
            <a:off x="10039646" y="3523189"/>
            <a:ext cx="202250" cy="3852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1111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61041" y="2310493"/>
            <a:ext cx="1774032" cy="423965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Incremento de actos ilícitos en la administración pública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7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883231" y="2309056"/>
            <a:ext cx="1529125" cy="424403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Insatisfacción de la población</a:t>
            </a:r>
          </a:p>
        </p:txBody>
      </p:sp>
      <p:sp>
        <p:nvSpPr>
          <p:cNvPr id="17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0843" y="1600930"/>
            <a:ext cx="1666841" cy="430406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Conflictos sociales y afectación a su desarrollo</a:t>
            </a:r>
          </a:p>
        </p:txBody>
      </p:sp>
      <p:sp>
        <p:nvSpPr>
          <p:cNvPr id="17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001345" y="1627940"/>
            <a:ext cx="1529125" cy="430390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Pérdida de recursos públicos</a:t>
            </a:r>
          </a:p>
        </p:txBody>
      </p:sp>
      <p:sp>
        <p:nvSpPr>
          <p:cNvPr id="17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563341" y="257619"/>
            <a:ext cx="8517989" cy="291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Baja calidad de vida de la población</a:t>
            </a:r>
          </a:p>
        </p:txBody>
      </p:sp>
      <p:sp>
        <p:nvSpPr>
          <p:cNvPr id="17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779715" y="909166"/>
            <a:ext cx="1529125" cy="342588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Desconfianza en las instituciones </a:t>
            </a:r>
          </a:p>
        </p:txBody>
      </p:sp>
      <p:sp>
        <p:nvSpPr>
          <p:cNvPr id="17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745028" y="2332391"/>
            <a:ext cx="1529125" cy="400561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Políticas públicas ineficaces</a:t>
            </a:r>
          </a:p>
        </p:txBody>
      </p:sp>
      <p:sp>
        <p:nvSpPr>
          <p:cNvPr id="18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2311" y="2330332"/>
            <a:ext cx="1529125" cy="36603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Falta de vínculo con la sociedad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13589" y="1647564"/>
            <a:ext cx="1529125" cy="42773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Desinterés por las necesidades sociales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75700" y="157988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Logros deficientes de los programas y proyectos</a:t>
            </a:r>
          </a:p>
        </p:txBody>
      </p:sp>
      <p:sp>
        <p:nvSpPr>
          <p:cNvPr id="18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640592" y="909272"/>
            <a:ext cx="1529125" cy="3675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Inconformidad comunitaria</a:t>
            </a:r>
          </a:p>
        </p:txBody>
      </p:sp>
      <p:sp>
        <p:nvSpPr>
          <p:cNvPr id="18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55704" y="2241374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Baja participación ciudadana en la gestión pública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32987" y="2239315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Normalización de la violencia de género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32984" y="1509305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Encubrimiento de la violencia de género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41099" y="1510507"/>
            <a:ext cx="1529125" cy="497857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Insuficiente inclusión de la ciudadanía en la toma de decisiones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721522" y="876512"/>
            <a:ext cx="1945443" cy="378275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Aumento de la disparidad social y económica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10" name="Flecha derecha 209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19" name="Flecha derecha 218"/>
          <p:cNvSpPr/>
          <p:nvPr/>
        </p:nvSpPr>
        <p:spPr>
          <a:xfrm rot="16200000">
            <a:off x="3392559" y="280590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0" name="Flecha derecha 219"/>
          <p:cNvSpPr/>
          <p:nvPr/>
        </p:nvSpPr>
        <p:spPr>
          <a:xfrm rot="16200000">
            <a:off x="1734252" y="207810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1" name="Flecha derecha 220"/>
          <p:cNvSpPr/>
          <p:nvPr/>
        </p:nvSpPr>
        <p:spPr>
          <a:xfrm rot="16200000">
            <a:off x="3407415" y="2078109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2" name="Flecha derecha 221"/>
          <p:cNvSpPr/>
          <p:nvPr/>
        </p:nvSpPr>
        <p:spPr>
          <a:xfrm rot="16200000">
            <a:off x="3161590" y="138682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8" name="Flecha derecha 227"/>
          <p:cNvSpPr/>
          <p:nvPr/>
        </p:nvSpPr>
        <p:spPr>
          <a:xfrm rot="16200000">
            <a:off x="1851265" y="137508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9" name="Flecha derecha 228"/>
          <p:cNvSpPr/>
          <p:nvPr/>
        </p:nvSpPr>
        <p:spPr>
          <a:xfrm rot="16200000">
            <a:off x="2497736" y="641168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30" name="Flecha derecha 229"/>
          <p:cNvSpPr/>
          <p:nvPr/>
        </p:nvSpPr>
        <p:spPr>
          <a:xfrm rot="16200000">
            <a:off x="5372348" y="276336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31" name="Flecha derecha 230"/>
          <p:cNvSpPr/>
          <p:nvPr/>
        </p:nvSpPr>
        <p:spPr>
          <a:xfrm rot="16200000">
            <a:off x="7117325" y="276336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1" name="Flecha derecha 260"/>
          <p:cNvSpPr/>
          <p:nvPr/>
        </p:nvSpPr>
        <p:spPr>
          <a:xfrm rot="16200000">
            <a:off x="5426590" y="210390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2" name="Flecha derecha 261"/>
          <p:cNvSpPr/>
          <p:nvPr/>
        </p:nvSpPr>
        <p:spPr>
          <a:xfrm rot="16200000">
            <a:off x="7022441" y="2103584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3" name="Flecha derecha 262"/>
          <p:cNvSpPr/>
          <p:nvPr/>
        </p:nvSpPr>
        <p:spPr>
          <a:xfrm rot="16200000">
            <a:off x="6856273" y="140023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4" name="Flecha derecha 263"/>
          <p:cNvSpPr/>
          <p:nvPr/>
        </p:nvSpPr>
        <p:spPr>
          <a:xfrm rot="16200000">
            <a:off x="5681509" y="134264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5" name="Flecha derecha 264"/>
          <p:cNvSpPr/>
          <p:nvPr/>
        </p:nvSpPr>
        <p:spPr>
          <a:xfrm rot="16200000">
            <a:off x="6337524" y="665647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6" name="Flecha derecha 265"/>
          <p:cNvSpPr/>
          <p:nvPr/>
        </p:nvSpPr>
        <p:spPr>
          <a:xfrm rot="16200000">
            <a:off x="8827415" y="276595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7" name="Flecha derecha 266"/>
          <p:cNvSpPr/>
          <p:nvPr/>
        </p:nvSpPr>
        <p:spPr>
          <a:xfrm rot="16200000">
            <a:off x="10572392" y="2765953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8" name="Flecha derecha 267"/>
          <p:cNvSpPr/>
          <p:nvPr/>
        </p:nvSpPr>
        <p:spPr>
          <a:xfrm rot="16200000">
            <a:off x="8618402" y="201491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9" name="Flecha derecha 268"/>
          <p:cNvSpPr/>
          <p:nvPr/>
        </p:nvSpPr>
        <p:spPr>
          <a:xfrm rot="16200000">
            <a:off x="10935004" y="2014916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0" name="Flecha derecha 269"/>
          <p:cNvSpPr/>
          <p:nvPr/>
        </p:nvSpPr>
        <p:spPr>
          <a:xfrm rot="16200000">
            <a:off x="10330118" y="129991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1" name="Flecha derecha 270"/>
          <p:cNvSpPr/>
          <p:nvPr/>
        </p:nvSpPr>
        <p:spPr>
          <a:xfrm rot="16200000">
            <a:off x="8948941" y="1278000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2" name="Flecha derecha 271"/>
          <p:cNvSpPr/>
          <p:nvPr/>
        </p:nvSpPr>
        <p:spPr>
          <a:xfrm rot="16200000">
            <a:off x="9667669" y="644812"/>
            <a:ext cx="165999" cy="175063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7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1B20F-D39F-7758-D5B9-628D77CD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42B5A50-1899-8266-B931-F23FE45620CE}"/>
              </a:ext>
            </a:extLst>
          </p:cNvPr>
          <p:cNvSpPr/>
          <p:nvPr/>
        </p:nvSpPr>
        <p:spPr>
          <a:xfrm>
            <a:off x="4204890" y="309611"/>
            <a:ext cx="6096000" cy="47307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latin typeface="Aptos Display"/>
                <a:ea typeface="Calibri" panose="020F0502020204030204" pitchFamily="34" charset="0"/>
                <a:cs typeface="Times New Roman" panose="02020603050405020304" pitchFamily="18" charset="0"/>
              </a:rPr>
              <a:t>Contenido del PMD 2024-2027</a:t>
            </a:r>
            <a:endParaRPr lang="es-MX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DE907B2-A70F-D1F6-4F75-4A10D7D075A4}"/>
              </a:ext>
            </a:extLst>
          </p:cNvPr>
          <p:cNvGrpSpPr/>
          <p:nvPr/>
        </p:nvGrpSpPr>
        <p:grpSpPr>
          <a:xfrm>
            <a:off x="1547701" y="1276641"/>
            <a:ext cx="4475469" cy="4645377"/>
            <a:chOff x="1035250" y="1870759"/>
            <a:chExt cx="4359175" cy="3937980"/>
          </a:xfrm>
        </p:grpSpPr>
        <p:graphicFrame>
          <p:nvGraphicFramePr>
            <p:cNvPr id="5" name="Diagrama 4">
              <a:extLst>
                <a:ext uri="{FF2B5EF4-FFF2-40B4-BE49-F238E27FC236}">
                  <a16:creationId xmlns:a16="http://schemas.microsoft.com/office/drawing/2014/main" id="{FBA6DFA2-39ED-2B30-F39A-4D501975B4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32008686"/>
                </p:ext>
              </p:extLst>
            </p:nvPr>
          </p:nvGraphicFramePr>
          <p:xfrm>
            <a:off x="1035250" y="1898653"/>
            <a:ext cx="4359175" cy="391008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Conector 8">
              <a:extLst>
                <a:ext uri="{FF2B5EF4-FFF2-40B4-BE49-F238E27FC236}">
                  <a16:creationId xmlns:a16="http://schemas.microsoft.com/office/drawing/2014/main" id="{310C60A1-0034-3894-1AFA-4E2A98D5BB78}"/>
                </a:ext>
              </a:extLst>
            </p:cNvPr>
            <p:cNvSpPr/>
            <p:nvPr/>
          </p:nvSpPr>
          <p:spPr>
            <a:xfrm>
              <a:off x="1611066" y="1870759"/>
              <a:ext cx="558265" cy="544094"/>
            </a:xfrm>
            <a:prstGeom prst="flowChartConnector">
              <a:avLst/>
            </a:prstGeom>
            <a:solidFill>
              <a:srgbClr val="658551"/>
            </a:solidFill>
            <a:ln w="12700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/>
                <a:t>1</a:t>
              </a:r>
              <a:endParaRPr lang="es-MX" sz="1600" dirty="0"/>
            </a:p>
          </p:txBody>
        </p:sp>
      </p:grpSp>
      <p:sp>
        <p:nvSpPr>
          <p:cNvPr id="7" name="Conector 8">
            <a:extLst>
              <a:ext uri="{FF2B5EF4-FFF2-40B4-BE49-F238E27FC236}">
                <a16:creationId xmlns:a16="http://schemas.microsoft.com/office/drawing/2014/main" id="{F2A188E3-7B7C-8E44-BE9A-72EA2F1397FF}"/>
              </a:ext>
            </a:extLst>
          </p:cNvPr>
          <p:cNvSpPr/>
          <p:nvPr/>
        </p:nvSpPr>
        <p:spPr>
          <a:xfrm>
            <a:off x="2153772" y="1979560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2</a:t>
            </a:r>
            <a:endParaRPr lang="es-MX" sz="1600" dirty="0"/>
          </a:p>
        </p:txBody>
      </p:sp>
      <p:sp>
        <p:nvSpPr>
          <p:cNvPr id="8" name="Conector 8">
            <a:extLst>
              <a:ext uri="{FF2B5EF4-FFF2-40B4-BE49-F238E27FC236}">
                <a16:creationId xmlns:a16="http://schemas.microsoft.com/office/drawing/2014/main" id="{9FFB3A9B-4CED-E577-C481-3B974C25D758}"/>
              </a:ext>
            </a:extLst>
          </p:cNvPr>
          <p:cNvSpPr/>
          <p:nvPr/>
        </p:nvSpPr>
        <p:spPr>
          <a:xfrm>
            <a:off x="2153772" y="2646078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3</a:t>
            </a:r>
            <a:endParaRPr lang="es-MX" sz="1600" dirty="0"/>
          </a:p>
        </p:txBody>
      </p:sp>
      <p:sp>
        <p:nvSpPr>
          <p:cNvPr id="9" name="Conector 8">
            <a:extLst>
              <a:ext uri="{FF2B5EF4-FFF2-40B4-BE49-F238E27FC236}">
                <a16:creationId xmlns:a16="http://schemas.microsoft.com/office/drawing/2014/main" id="{D7E11284-3A3A-E5A0-45B4-42F1A50E6130}"/>
              </a:ext>
            </a:extLst>
          </p:cNvPr>
          <p:cNvSpPr/>
          <p:nvPr/>
        </p:nvSpPr>
        <p:spPr>
          <a:xfrm>
            <a:off x="2153772" y="3345483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4</a:t>
            </a:r>
            <a:endParaRPr lang="es-MX" sz="1600" dirty="0"/>
          </a:p>
        </p:txBody>
      </p:sp>
      <p:sp>
        <p:nvSpPr>
          <p:cNvPr id="10" name="Conector 8">
            <a:extLst>
              <a:ext uri="{FF2B5EF4-FFF2-40B4-BE49-F238E27FC236}">
                <a16:creationId xmlns:a16="http://schemas.microsoft.com/office/drawing/2014/main" id="{01EB600B-DF61-AD7E-D391-8A2A13A4F94D}"/>
              </a:ext>
            </a:extLst>
          </p:cNvPr>
          <p:cNvSpPr/>
          <p:nvPr/>
        </p:nvSpPr>
        <p:spPr>
          <a:xfrm>
            <a:off x="2153772" y="4025733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5</a:t>
            </a:r>
            <a:endParaRPr lang="es-MX" sz="1600" dirty="0"/>
          </a:p>
        </p:txBody>
      </p:sp>
      <p:sp>
        <p:nvSpPr>
          <p:cNvPr id="11" name="Conector 8">
            <a:extLst>
              <a:ext uri="{FF2B5EF4-FFF2-40B4-BE49-F238E27FC236}">
                <a16:creationId xmlns:a16="http://schemas.microsoft.com/office/drawing/2014/main" id="{943B2727-9818-363F-9810-839755B6F41B}"/>
              </a:ext>
            </a:extLst>
          </p:cNvPr>
          <p:cNvSpPr/>
          <p:nvPr/>
        </p:nvSpPr>
        <p:spPr>
          <a:xfrm>
            <a:off x="2138879" y="4714926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6</a:t>
            </a:r>
            <a:endParaRPr lang="es-MX" sz="1600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FFC092F-E7BB-D00A-E07F-5711A1879BC9}"/>
              </a:ext>
            </a:extLst>
          </p:cNvPr>
          <p:cNvGrpSpPr/>
          <p:nvPr/>
        </p:nvGrpSpPr>
        <p:grpSpPr>
          <a:xfrm>
            <a:off x="5941715" y="1203064"/>
            <a:ext cx="4359175" cy="4691705"/>
            <a:chOff x="1035250" y="1860451"/>
            <a:chExt cx="4359175" cy="3948288"/>
          </a:xfrm>
        </p:grpSpPr>
        <p:graphicFrame>
          <p:nvGraphicFramePr>
            <p:cNvPr id="13" name="Diagrama 12">
              <a:extLst>
                <a:ext uri="{FF2B5EF4-FFF2-40B4-BE49-F238E27FC236}">
                  <a16:creationId xmlns:a16="http://schemas.microsoft.com/office/drawing/2014/main" id="{920EF261-8AC0-9D34-174D-DF477CA4C4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18277950"/>
                </p:ext>
              </p:extLst>
            </p:nvPr>
          </p:nvGraphicFramePr>
          <p:xfrm>
            <a:off x="1035250" y="1898653"/>
            <a:ext cx="4359175" cy="391008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14" name="Conector 8">
              <a:extLst>
                <a:ext uri="{FF2B5EF4-FFF2-40B4-BE49-F238E27FC236}">
                  <a16:creationId xmlns:a16="http://schemas.microsoft.com/office/drawing/2014/main" id="{C5F86516-FFB8-94D8-AA9B-3C037B0EC833}"/>
                </a:ext>
              </a:extLst>
            </p:cNvPr>
            <p:cNvSpPr/>
            <p:nvPr/>
          </p:nvSpPr>
          <p:spPr>
            <a:xfrm>
              <a:off x="1606482" y="1860451"/>
              <a:ext cx="558265" cy="512998"/>
            </a:xfrm>
            <a:prstGeom prst="flowChartConnector">
              <a:avLst/>
            </a:prstGeom>
            <a:solidFill>
              <a:srgbClr val="65855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/>
                <a:t>8</a:t>
              </a:r>
            </a:p>
          </p:txBody>
        </p:sp>
      </p:grpSp>
      <p:sp>
        <p:nvSpPr>
          <p:cNvPr id="15" name="Conector 8">
            <a:extLst>
              <a:ext uri="{FF2B5EF4-FFF2-40B4-BE49-F238E27FC236}">
                <a16:creationId xmlns:a16="http://schemas.microsoft.com/office/drawing/2014/main" id="{A61C586F-D460-D865-6D42-CE4B498C558B}"/>
              </a:ext>
            </a:extLst>
          </p:cNvPr>
          <p:cNvSpPr/>
          <p:nvPr/>
        </p:nvSpPr>
        <p:spPr>
          <a:xfrm>
            <a:off x="6525487" y="1928686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9</a:t>
            </a:r>
          </a:p>
        </p:txBody>
      </p:sp>
      <p:sp>
        <p:nvSpPr>
          <p:cNvPr id="16" name="Conector 8">
            <a:extLst>
              <a:ext uri="{FF2B5EF4-FFF2-40B4-BE49-F238E27FC236}">
                <a16:creationId xmlns:a16="http://schemas.microsoft.com/office/drawing/2014/main" id="{E92CD9E3-03AE-7E65-E79A-0BCE220BFE5A}"/>
              </a:ext>
            </a:extLst>
          </p:cNvPr>
          <p:cNvSpPr/>
          <p:nvPr/>
        </p:nvSpPr>
        <p:spPr>
          <a:xfrm>
            <a:off x="6513782" y="2608780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10</a:t>
            </a:r>
          </a:p>
        </p:txBody>
      </p:sp>
      <p:sp>
        <p:nvSpPr>
          <p:cNvPr id="17" name="Conector 8">
            <a:extLst>
              <a:ext uri="{FF2B5EF4-FFF2-40B4-BE49-F238E27FC236}">
                <a16:creationId xmlns:a16="http://schemas.microsoft.com/office/drawing/2014/main" id="{8A11BAA6-49D9-1207-F91D-FE3F899E4D7E}"/>
              </a:ext>
            </a:extLst>
          </p:cNvPr>
          <p:cNvSpPr/>
          <p:nvPr/>
        </p:nvSpPr>
        <p:spPr>
          <a:xfrm>
            <a:off x="6525486" y="3308068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11</a:t>
            </a:r>
            <a:endParaRPr lang="es-MX" sz="1600" dirty="0"/>
          </a:p>
        </p:txBody>
      </p:sp>
      <p:sp>
        <p:nvSpPr>
          <p:cNvPr id="18" name="Conector 8">
            <a:extLst>
              <a:ext uri="{FF2B5EF4-FFF2-40B4-BE49-F238E27FC236}">
                <a16:creationId xmlns:a16="http://schemas.microsoft.com/office/drawing/2014/main" id="{852BF34A-82A1-71A9-F66D-ED4F08B127A1}"/>
              </a:ext>
            </a:extLst>
          </p:cNvPr>
          <p:cNvSpPr/>
          <p:nvPr/>
        </p:nvSpPr>
        <p:spPr>
          <a:xfrm>
            <a:off x="6525486" y="3978178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12</a:t>
            </a:r>
          </a:p>
        </p:txBody>
      </p:sp>
      <p:sp>
        <p:nvSpPr>
          <p:cNvPr id="19" name="Conector 8">
            <a:extLst>
              <a:ext uri="{FF2B5EF4-FFF2-40B4-BE49-F238E27FC236}">
                <a16:creationId xmlns:a16="http://schemas.microsoft.com/office/drawing/2014/main" id="{E9457748-5B7A-6CD3-B590-22B33683EB56}"/>
              </a:ext>
            </a:extLst>
          </p:cNvPr>
          <p:cNvSpPr/>
          <p:nvPr/>
        </p:nvSpPr>
        <p:spPr>
          <a:xfrm>
            <a:off x="6532893" y="4678051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13</a:t>
            </a:r>
            <a:endParaRPr lang="es-MX" sz="1600" dirty="0"/>
          </a:p>
        </p:txBody>
      </p:sp>
      <p:sp>
        <p:nvSpPr>
          <p:cNvPr id="20" name="Conector 8">
            <a:extLst>
              <a:ext uri="{FF2B5EF4-FFF2-40B4-BE49-F238E27FC236}">
                <a16:creationId xmlns:a16="http://schemas.microsoft.com/office/drawing/2014/main" id="{BD1FC646-7A33-6A8C-DF31-D42FA48C2537}"/>
              </a:ext>
            </a:extLst>
          </p:cNvPr>
          <p:cNvSpPr/>
          <p:nvPr/>
        </p:nvSpPr>
        <p:spPr>
          <a:xfrm>
            <a:off x="6532892" y="5358145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14</a:t>
            </a:r>
            <a:endParaRPr lang="es-MX" sz="1600" dirty="0"/>
          </a:p>
        </p:txBody>
      </p:sp>
      <p:sp>
        <p:nvSpPr>
          <p:cNvPr id="21" name="Conector 8">
            <a:extLst>
              <a:ext uri="{FF2B5EF4-FFF2-40B4-BE49-F238E27FC236}">
                <a16:creationId xmlns:a16="http://schemas.microsoft.com/office/drawing/2014/main" id="{839BCF73-E39B-6D6B-6B82-84E80514802F}"/>
              </a:ext>
            </a:extLst>
          </p:cNvPr>
          <p:cNvSpPr/>
          <p:nvPr/>
        </p:nvSpPr>
        <p:spPr>
          <a:xfrm>
            <a:off x="2153772" y="5395176"/>
            <a:ext cx="558265" cy="544094"/>
          </a:xfrm>
          <a:prstGeom prst="flowChartConnector">
            <a:avLst/>
          </a:prstGeom>
          <a:solidFill>
            <a:srgbClr val="65855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7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4293474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E6385203-B076-872F-B4CB-D153C8D9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285863"/>
            <a:ext cx="9966960" cy="2548937"/>
          </a:xfrm>
        </p:spPr>
        <p:txBody>
          <a:bodyPr>
            <a:normAutofit/>
          </a:bodyPr>
          <a:lstStyle/>
          <a:p>
            <a:r>
              <a:rPr lang="es-E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Árboles de Objetivos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E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</a:br>
            <a:endParaRPr lang="es-MX" sz="4000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BA591DB-825B-9F49-38E9-9B2C5A69BBF9}"/>
              </a:ext>
            </a:extLst>
          </p:cNvPr>
          <p:cNvSpPr/>
          <p:nvPr/>
        </p:nvSpPr>
        <p:spPr>
          <a:xfrm>
            <a:off x="3424989" y="3429000"/>
            <a:ext cx="5342021" cy="57751"/>
          </a:xfrm>
          <a:prstGeom prst="rect">
            <a:avLst/>
          </a:prstGeom>
          <a:solidFill>
            <a:srgbClr val="966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7521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0"/>
            <a:ext cx="12192000" cy="6825916"/>
            <a:chOff x="0" y="0"/>
            <a:chExt cx="12192000" cy="6825916"/>
          </a:xfrm>
        </p:grpSpPr>
        <p:sp>
          <p:nvSpPr>
            <p:cNvPr id="5" name="Rectángulo 4"/>
            <p:cNvSpPr/>
            <p:nvPr/>
          </p:nvSpPr>
          <p:spPr>
            <a:xfrm>
              <a:off x="96982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0" y="61608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532498" y="1773382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44780" y="2891246"/>
            <a:ext cx="9967613" cy="489331"/>
          </a:xfrm>
          <a:prstGeom prst="roundRect">
            <a:avLst/>
          </a:prstGeom>
          <a:solidFill>
            <a:srgbClr val="774F2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tiene una eficiente Seguridad Pública</a:t>
            </a:r>
            <a:endParaRPr lang="es-MX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180858" y="116327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MX" dirty="0"/>
              <a:t>Eje 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Objetivos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0869" y="2894266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Objetivo General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994326" y="3704326"/>
            <a:ext cx="2596398" cy="441639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Condiciones adecuadas de seguridad pública y paz social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5207067" y="3705905"/>
            <a:ext cx="2155751" cy="46845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Eficiente sistema de protección civil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8665859" y="3706115"/>
            <a:ext cx="2089264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Vialidad y movilidad sustentable 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47001" y="4210230"/>
            <a:ext cx="3104920" cy="42435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Fortalecimiento institucional para prevenir y atender conductas delictivas</a:t>
            </a:r>
          </a:p>
        </p:txBody>
      </p:sp>
      <p:sp>
        <p:nvSpPr>
          <p:cNvPr id="1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2247" y="4726192"/>
            <a:ext cx="3099674" cy="44536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Vinculación efectiva entre la policía y la comunidad para  prevenir y atender delitos</a:t>
            </a:r>
          </a:p>
        </p:txBody>
      </p:sp>
      <p:sp>
        <p:nvSpPr>
          <p:cNvPr id="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28412" y="5273608"/>
            <a:ext cx="3134039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Atención a las causas y factores de riesgo que generan violencia y delincuencia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431349" y="3925146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26852" y="392514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110922" y="4904380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Medios</a:t>
            </a:r>
          </a:p>
        </p:txBody>
      </p:sp>
      <p:sp>
        <p:nvSpPr>
          <p:cNvPr id="2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9180" y="4252184"/>
            <a:ext cx="2630629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Actualización del marco regulatorio del Sistema de Protección Civil</a:t>
            </a:r>
          </a:p>
        </p:txBody>
      </p:sp>
      <p:sp>
        <p:nvSpPr>
          <p:cNvPr id="2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5576" y="4858314"/>
            <a:ext cx="263423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Identificación oportuna de zonas de riesgo para prevenir siniestralidades</a:t>
            </a:r>
          </a:p>
        </p:txBody>
      </p:sp>
      <p:sp>
        <p:nvSpPr>
          <p:cNvPr id="2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5576" y="5426880"/>
            <a:ext cx="2634233" cy="48452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Fomentar una cultura de protección civil entre los habitantes para prevenir y atender riesgos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0074" y="646949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6053" y="495190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31349" y="444641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4632165" y="3925146"/>
            <a:ext cx="3155" cy="23202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634290" y="392514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6245363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50576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7857" y="445648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8603" y="2167403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Estabilidad política y paz social</a:t>
            </a:r>
          </a:p>
        </p:txBody>
      </p:sp>
      <p:sp>
        <p:nvSpPr>
          <p:cNvPr id="4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35886" y="2165344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Seguridad en espacios públicos</a:t>
            </a:r>
          </a:p>
        </p:txBody>
      </p:sp>
      <p:sp>
        <p:nvSpPr>
          <p:cNvPr id="4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35883" y="1435334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Fortalecimiento del tejido social</a:t>
            </a:r>
          </a:p>
        </p:txBody>
      </p:sp>
      <p:sp>
        <p:nvSpPr>
          <p:cNvPr id="4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43998" y="1436536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hechos delictivos</a:t>
            </a:r>
          </a:p>
        </p:txBody>
      </p:sp>
      <p:sp>
        <p:nvSpPr>
          <p:cNvPr id="46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460903" y="181748"/>
            <a:ext cx="8517989" cy="291093"/>
          </a:xfrm>
          <a:prstGeom prst="roundRect">
            <a:avLst/>
          </a:prstGeom>
          <a:solidFill>
            <a:srgbClr val="CC6600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Mejoramiento de las condiciones de vida de la población</a:t>
            </a:r>
          </a:p>
        </p:txBody>
      </p:sp>
      <p:sp>
        <p:nvSpPr>
          <p:cNvPr id="4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771321" y="699468"/>
            <a:ext cx="1675264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Credibilidad en las instituciones públicas</a:t>
            </a:r>
          </a:p>
        </p:txBody>
      </p:sp>
      <p:sp>
        <p:nvSpPr>
          <p:cNvPr id="4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16554" y="2153716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Menor número de siniestros no atendidos  oportunamente</a:t>
            </a:r>
          </a:p>
        </p:txBody>
      </p:sp>
      <p:sp>
        <p:nvSpPr>
          <p:cNvPr id="4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293837" y="2151657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del riesgo frente a desastres naturales o antrópicos</a:t>
            </a:r>
          </a:p>
        </p:txBody>
      </p:sp>
      <p:sp>
        <p:nvSpPr>
          <p:cNvPr id="5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293834" y="1421647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Menor afectación a la población por siniestros </a:t>
            </a:r>
          </a:p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01949" y="1422849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Salvaguarda del patrimonio colectivo e individual</a:t>
            </a:r>
          </a:p>
        </p:txBody>
      </p:sp>
      <p:sp>
        <p:nvSpPr>
          <p:cNvPr id="5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529272" y="685781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desplazamientos forzados o migraciones</a:t>
            </a:r>
          </a:p>
        </p:txBody>
      </p:sp>
      <p:sp>
        <p:nvSpPr>
          <p:cNvPr id="5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53266" y="2165503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Decremento de congestionamientos y tiempos de traslado</a:t>
            </a:r>
          </a:p>
        </p:txBody>
      </p:sp>
      <p:sp>
        <p:nvSpPr>
          <p:cNvPr id="5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30549" y="2163444"/>
            <a:ext cx="1726462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Inclusión social por inaccesibilidad a una </a:t>
            </a:r>
            <a:r>
              <a:rPr lang="es-ES" sz="1050" dirty="0">
                <a:solidFill>
                  <a:sysClr val="windowText" lastClr="000000"/>
                </a:solidFill>
              </a:rPr>
              <a:t>movilidad segura</a:t>
            </a:r>
          </a:p>
        </p:txBody>
      </p:sp>
      <p:sp>
        <p:nvSpPr>
          <p:cNvPr id="5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30546" y="1433434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Seguridad vial para peatones y conductores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38661" y="1434636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Menores costos generalizados de viaje</a:t>
            </a:r>
          </a:p>
        </p:txBody>
      </p:sp>
      <p:sp>
        <p:nvSpPr>
          <p:cNvPr id="5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914454" y="712515"/>
            <a:ext cx="1765900" cy="48229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del riesgo de accidentes para peatones y conductores</a:t>
            </a:r>
          </a:p>
        </p:txBody>
      </p:sp>
      <p:sp>
        <p:nvSpPr>
          <p:cNvPr id="61" name="Flecha derecha 60"/>
          <p:cNvSpPr/>
          <p:nvPr/>
        </p:nvSpPr>
        <p:spPr>
          <a:xfrm rot="16200000">
            <a:off x="1517595" y="267720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81" name="Flecha derecha 80"/>
          <p:cNvSpPr/>
          <p:nvPr/>
        </p:nvSpPr>
        <p:spPr>
          <a:xfrm rot="16200000">
            <a:off x="2097285" y="3358704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41708" y="5779291"/>
            <a:ext cx="3110213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Respuesta inmediata a la población ante emergencias y actos delictivos</a:t>
            </a:r>
          </a:p>
        </p:txBody>
      </p: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27242" y="544867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30772" y="6254992"/>
            <a:ext cx="3131680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Fomentar los valores que permitan una convivencia comunitaria sana</a:t>
            </a:r>
          </a:p>
        </p:txBody>
      </p:sp>
      <p:sp>
        <p:nvSpPr>
          <p:cNvPr id="8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1387" y="6045226"/>
            <a:ext cx="2638423" cy="38757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Instalaciones de protección civil fortalecidas para la atención de emergencias </a:t>
            </a:r>
          </a:p>
        </p:txBody>
      </p: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34038" y="5657772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73261" y="4265008"/>
            <a:ext cx="2636247" cy="48843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Actualización del marco normativo de tránsito vehicular y peatonal para una movilidad segura</a:t>
            </a:r>
          </a:p>
        </p:txBody>
      </p:sp>
      <p:sp>
        <p:nvSpPr>
          <p:cNvPr id="9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84435" y="4829259"/>
            <a:ext cx="262507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Condiciones óptimas para un desplazamiento peatonal y vehicular seguro</a:t>
            </a:r>
          </a:p>
        </p:txBody>
      </p:sp>
      <p:sp>
        <p:nvSpPr>
          <p:cNvPr id="9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71140" y="5393840"/>
            <a:ext cx="2651718" cy="47375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Mejor infraestructura y equipamiento vial para reducir factores de riesgo y prevenir accidentes de tránsito</a:t>
            </a:r>
          </a:p>
        </p:txBody>
      </p: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8067610" y="3940134"/>
            <a:ext cx="625" cy="22349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de flecha 94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8076420" y="394013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67610" y="502105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59602" y="4469716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384435" y="5955987"/>
            <a:ext cx="2625073" cy="400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Coordinación con instancias estatales para atender demanda de transporte público </a:t>
            </a:r>
          </a:p>
        </p:txBody>
      </p: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59602" y="5609091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70360" y="6176331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lecha derecha 100"/>
          <p:cNvSpPr/>
          <p:nvPr/>
        </p:nvSpPr>
        <p:spPr>
          <a:xfrm rot="16200000">
            <a:off x="6192709" y="3358703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2" name="Flecha derecha 101"/>
          <p:cNvSpPr/>
          <p:nvPr/>
        </p:nvSpPr>
        <p:spPr>
          <a:xfrm rot="16200000">
            <a:off x="9653228" y="3338067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43471" y="595598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Flecha derecha 103"/>
          <p:cNvSpPr/>
          <p:nvPr/>
        </p:nvSpPr>
        <p:spPr>
          <a:xfrm rot="16200000">
            <a:off x="3129914" y="267720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5" name="Flecha derecha 104"/>
          <p:cNvSpPr/>
          <p:nvPr/>
        </p:nvSpPr>
        <p:spPr>
          <a:xfrm rot="16200000">
            <a:off x="1430063" y="194991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270565" y="195151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7" name="Flecha derecha 106"/>
          <p:cNvSpPr/>
          <p:nvPr/>
        </p:nvSpPr>
        <p:spPr>
          <a:xfrm rot="16200000">
            <a:off x="2890184" y="119984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8" name="Flecha derecha 107"/>
          <p:cNvSpPr/>
          <p:nvPr/>
        </p:nvSpPr>
        <p:spPr>
          <a:xfrm rot="16200000">
            <a:off x="1864088" y="121185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9" name="Flecha derecha 108"/>
          <p:cNvSpPr/>
          <p:nvPr/>
        </p:nvSpPr>
        <p:spPr>
          <a:xfrm rot="16200000">
            <a:off x="2544234" y="49645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5269144" y="268978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1" name="Flecha derecha 110"/>
          <p:cNvSpPr/>
          <p:nvPr/>
        </p:nvSpPr>
        <p:spPr>
          <a:xfrm rot="16200000">
            <a:off x="6961898" y="268912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2" name="Flecha derecha 111"/>
          <p:cNvSpPr/>
          <p:nvPr/>
        </p:nvSpPr>
        <p:spPr>
          <a:xfrm rot="16200000">
            <a:off x="5228734" y="195150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3" name="Flecha derecha 112"/>
          <p:cNvSpPr/>
          <p:nvPr/>
        </p:nvSpPr>
        <p:spPr>
          <a:xfrm rot="16200000">
            <a:off x="6975396" y="195220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4" name="Flecha derecha 113"/>
          <p:cNvSpPr/>
          <p:nvPr/>
        </p:nvSpPr>
        <p:spPr>
          <a:xfrm rot="16200000">
            <a:off x="5683861" y="120974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6709956" y="121090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6286349" y="47172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8719548" y="196139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8" name="Flecha derecha 117"/>
          <p:cNvSpPr/>
          <p:nvPr/>
        </p:nvSpPr>
        <p:spPr>
          <a:xfrm rot="16200000">
            <a:off x="10475640" y="194991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9" name="Flecha derecha 118"/>
          <p:cNvSpPr/>
          <p:nvPr/>
        </p:nvSpPr>
        <p:spPr>
          <a:xfrm rot="16200000">
            <a:off x="10157911" y="122370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0" name="Flecha derecha 119"/>
          <p:cNvSpPr/>
          <p:nvPr/>
        </p:nvSpPr>
        <p:spPr>
          <a:xfrm rot="16200000">
            <a:off x="9081125" y="122370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1" name="Flecha derecha 120"/>
          <p:cNvSpPr/>
          <p:nvPr/>
        </p:nvSpPr>
        <p:spPr>
          <a:xfrm rot="16200000">
            <a:off x="9388662" y="49645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85" name="Flecha derecha 84"/>
          <p:cNvSpPr/>
          <p:nvPr/>
        </p:nvSpPr>
        <p:spPr>
          <a:xfrm rot="16200000">
            <a:off x="8807079" y="268211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86" name="Flecha derecha 85"/>
          <p:cNvSpPr/>
          <p:nvPr/>
        </p:nvSpPr>
        <p:spPr>
          <a:xfrm rot="16200000">
            <a:off x="10412108" y="268211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04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35653" y="108948"/>
            <a:ext cx="12192000" cy="6862012"/>
            <a:chOff x="36096" y="0"/>
            <a:chExt cx="12192000" cy="6862012"/>
          </a:xfrm>
        </p:grpSpPr>
        <p:sp>
          <p:nvSpPr>
            <p:cNvPr id="5" name="Rectángulo 4"/>
            <p:cNvSpPr/>
            <p:nvPr/>
          </p:nvSpPr>
          <p:spPr>
            <a:xfrm>
              <a:off x="96982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36096" y="6196994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558677" y="1773382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2766" y="2935965"/>
            <a:ext cx="9967613" cy="489331"/>
          </a:xfrm>
          <a:prstGeom prst="roundRect">
            <a:avLst/>
          </a:prstGeom>
          <a:solidFill>
            <a:srgbClr val="774F2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 un alto desarrollo económico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2</a:t>
            </a:r>
          </a:p>
        </p:txBody>
      </p:sp>
      <p:sp>
        <p:nvSpPr>
          <p:cNvPr id="4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87392" y="2315364"/>
            <a:ext cx="1529125" cy="37263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Aumento del dinamismo económico</a:t>
            </a:r>
          </a:p>
        </p:txBody>
      </p:sp>
      <p:sp>
        <p:nvSpPr>
          <p:cNvPr id="4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54967" y="2302839"/>
            <a:ext cx="1529125" cy="38239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de empleos formales</a:t>
            </a:r>
          </a:p>
          <a:p>
            <a:pPr algn="ctr"/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566352" y="1502349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Mayor capacidad para generar ingresos y desarrollo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97431" y="1491263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Incremento de la creación de valor económico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5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491372" y="180697"/>
            <a:ext cx="8517989" cy="291093"/>
          </a:xfrm>
          <a:prstGeom prst="roundRect">
            <a:avLst/>
          </a:prstGeom>
          <a:solidFill>
            <a:srgbClr val="CC6600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Incremento en la calidad de vida de la población</a:t>
            </a:r>
          </a:p>
        </p:txBody>
      </p:sp>
      <p:sp>
        <p:nvSpPr>
          <p:cNvPr id="4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616381" y="793814"/>
            <a:ext cx="1795551" cy="41324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del empleo informal y actividad delictiva</a:t>
            </a:r>
          </a:p>
        </p:txBody>
      </p:sp>
      <p:sp>
        <p:nvSpPr>
          <p:cNvPr id="4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54544" y="2188222"/>
            <a:ext cx="1631340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Diversidad de la actividad económica en varios sectores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30739" y="2193660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Igual en la distribución de recursos y oportunidades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4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34967" y="1512075"/>
            <a:ext cx="1529125" cy="39816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las brechas de desigualdad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462482" y="1513554"/>
            <a:ext cx="1744827" cy="40896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Incremento en la generación de la riqueza</a:t>
            </a:r>
          </a:p>
        </p:txBody>
      </p:sp>
      <p:sp>
        <p:nvSpPr>
          <p:cNvPr id="5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446280" y="824183"/>
            <a:ext cx="1664480" cy="38404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Aumento en la captación de inversiones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91961" y="2176157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Crecimiento de la producción del sector agrícola y ganadero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12849" y="2207558"/>
            <a:ext cx="1529125" cy="36154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Independencia de productos importados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761015" y="1432383"/>
            <a:ext cx="1529125" cy="38410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Valor justo de los alimentos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069130" y="1433585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Alto rendimiento económico para productores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5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730879" y="766699"/>
            <a:ext cx="1828098" cy="3773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Mejoramiento de la economía y oferta laboral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Objetivos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Fines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0869" y="2894266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Objetivo General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110922" y="4904380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Medios</a:t>
            </a:r>
          </a:p>
        </p:txBody>
      </p:sp>
      <p:sp>
        <p:nvSpPr>
          <p:cNvPr id="86" name="Rectángulo redondeado 85"/>
          <p:cNvSpPr/>
          <p:nvPr/>
        </p:nvSpPr>
        <p:spPr>
          <a:xfrm>
            <a:off x="1055920" y="3779719"/>
            <a:ext cx="2838153" cy="441639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Fomento al comercio, servicios, industria, inversión y desarrollo regional</a:t>
            </a:r>
          </a:p>
        </p:txBody>
      </p:sp>
      <p:sp>
        <p:nvSpPr>
          <p:cNvPr id="87" name="Rectángulo redondeado 86"/>
          <p:cNvSpPr/>
          <p:nvPr/>
        </p:nvSpPr>
        <p:spPr>
          <a:xfrm>
            <a:off x="5175088" y="3814379"/>
            <a:ext cx="2337670" cy="46845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Desarrollo del turismo y cultura</a:t>
            </a:r>
          </a:p>
        </p:txBody>
      </p:sp>
      <p:sp>
        <p:nvSpPr>
          <p:cNvPr id="88" name="Rectángulo redondeado 87"/>
          <p:cNvSpPr/>
          <p:nvPr/>
        </p:nvSpPr>
        <p:spPr>
          <a:xfrm>
            <a:off x="8690974" y="3818969"/>
            <a:ext cx="2089264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Impulso al Campo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8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77826" y="4276385"/>
            <a:ext cx="3331724" cy="42435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Impulso al desarrollo del comercio formal y regulación del comercio informal</a:t>
            </a:r>
          </a:p>
        </p:txBody>
      </p:sp>
      <p:sp>
        <p:nvSpPr>
          <p:cNvPr id="9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74425" y="4804615"/>
            <a:ext cx="3339124" cy="44536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a prestadores de bienes y servicios para el crecimiento y fortalecimiento del mercado interno</a:t>
            </a:r>
          </a:p>
        </p:txBody>
      </p:sp>
      <p:sp>
        <p:nvSpPr>
          <p:cNvPr id="9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0034" y="5349399"/>
            <a:ext cx="3345653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Impulso a la mejora regulatoria para empresas o personas físicas establecidas legalmente y emprendedores </a:t>
            </a:r>
          </a:p>
        </p:txBody>
      </p: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462970" y="4000538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de flecha 9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58473" y="4000538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98654" y="4360662"/>
            <a:ext cx="2872627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Promoción del patrimonio cultural y natural del municipio</a:t>
            </a:r>
          </a:p>
        </p:txBody>
      </p:sp>
      <p:sp>
        <p:nvSpPr>
          <p:cNvPr id="9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90861" y="4924914"/>
            <a:ext cx="2896703" cy="49260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Oferta de servicios turísticos para atraer mayores visitantes y generar derrama económica. </a:t>
            </a:r>
          </a:p>
        </p:txBody>
      </p:sp>
      <p:sp>
        <p:nvSpPr>
          <p:cNvPr id="9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84920" y="5616394"/>
            <a:ext cx="2909998" cy="39779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Posicionamiento del municipio como un atractivo turístico con mayor tradición</a:t>
            </a:r>
          </a:p>
        </p:txBody>
      </p: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1695" y="654488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5642" y="5027295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2970" y="4521805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4583092" y="4033624"/>
            <a:ext cx="1702" cy="23761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de flecha 10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4583561" y="403362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3092" y="51570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7331" y="4564966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5225" y="5856364"/>
            <a:ext cx="3348324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Incremento de la Infraestructura y nivel de servicios para atraer mayor inversión.</a:t>
            </a:r>
          </a:p>
        </p:txBody>
      </p: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863" y="553609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62392" y="6330384"/>
            <a:ext cx="3352407" cy="3813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Impulso del desarrollo regional con los municipios de la región</a:t>
            </a:r>
          </a:p>
        </p:txBody>
      </p:sp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61695" y="6047014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86622" y="6209630"/>
            <a:ext cx="2880420" cy="400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Promoción del desarrollo de la cultura en todo el territorio municipal</a:t>
            </a:r>
          </a:p>
        </p:txBody>
      </p:sp>
      <p:cxnSp>
        <p:nvCxnSpPr>
          <p:cNvPr id="110" name="Conector recto 10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83561" y="5808452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30864" y="4446465"/>
            <a:ext cx="2636247" cy="52974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Impulso a la seguridad alimentaria, capacitación, asistencia técnica y transferencia de tecnologías </a:t>
            </a:r>
          </a:p>
        </p:txBody>
      </p:sp>
      <p:sp>
        <p:nvSpPr>
          <p:cNvPr id="1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16082" y="5136884"/>
            <a:ext cx="2625073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Fortalecimiento de cadenas productivas del campo</a:t>
            </a:r>
          </a:p>
        </p:txBody>
      </p:sp>
      <p:sp>
        <p:nvSpPr>
          <p:cNvPr id="11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8412342" y="5744683"/>
            <a:ext cx="2632552" cy="50539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Promoción y asesoramiento a productores en la obtención de financiamientos </a:t>
            </a:r>
          </a:p>
        </p:txBody>
      </p:sp>
      <p:cxnSp>
        <p:nvCxnSpPr>
          <p:cNvPr id="114" name="Conector recto 11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8098448" y="4016078"/>
            <a:ext cx="936" cy="1998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de flecha 114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8108041" y="4015526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115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99384" y="535109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cto 11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108041" y="4711339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Flecha derecha 120"/>
          <p:cNvSpPr/>
          <p:nvPr/>
        </p:nvSpPr>
        <p:spPr>
          <a:xfrm rot="16200000">
            <a:off x="2179469" y="3448431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2" name="Flecha derecha 121"/>
          <p:cNvSpPr/>
          <p:nvPr/>
        </p:nvSpPr>
        <p:spPr>
          <a:xfrm rot="16200000">
            <a:off x="6223178" y="3467145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3" name="Flecha derecha 122"/>
          <p:cNvSpPr/>
          <p:nvPr/>
        </p:nvSpPr>
        <p:spPr>
          <a:xfrm rot="16200000">
            <a:off x="9703570" y="3448430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4576835" y="6409768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8098448" y="6014187"/>
            <a:ext cx="3035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Flecha derecha 101"/>
          <p:cNvSpPr/>
          <p:nvPr/>
        </p:nvSpPr>
        <p:spPr>
          <a:xfrm rot="16200000">
            <a:off x="1523924" y="271116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9" name="Flecha derecha 118"/>
          <p:cNvSpPr/>
          <p:nvPr/>
        </p:nvSpPr>
        <p:spPr>
          <a:xfrm rot="16200000">
            <a:off x="3136243" y="271116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1820200" y="206542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2942388" y="204381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2983786" y="126715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7" name="Flecha derecha 126"/>
          <p:cNvSpPr/>
          <p:nvPr/>
        </p:nvSpPr>
        <p:spPr>
          <a:xfrm rot="16200000">
            <a:off x="1862560" y="123385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2544234" y="53162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9" name="Flecha derecha 128"/>
          <p:cNvSpPr/>
          <p:nvPr/>
        </p:nvSpPr>
        <p:spPr>
          <a:xfrm rot="16200000">
            <a:off x="5193588" y="270016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0" name="Flecha derecha 129"/>
          <p:cNvSpPr/>
          <p:nvPr/>
        </p:nvSpPr>
        <p:spPr>
          <a:xfrm rot="16200000">
            <a:off x="6805907" y="270016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1" name="Flecha derecha 130"/>
          <p:cNvSpPr/>
          <p:nvPr/>
        </p:nvSpPr>
        <p:spPr>
          <a:xfrm rot="16200000">
            <a:off x="5099727" y="193891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2" name="Flecha derecha 131"/>
          <p:cNvSpPr/>
          <p:nvPr/>
        </p:nvSpPr>
        <p:spPr>
          <a:xfrm rot="16200000">
            <a:off x="6940229" y="194051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3" name="Flecha derecha 132"/>
          <p:cNvSpPr/>
          <p:nvPr/>
        </p:nvSpPr>
        <p:spPr>
          <a:xfrm rot="16200000">
            <a:off x="6670462" y="127955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4" name="Flecha derecha 133"/>
          <p:cNvSpPr/>
          <p:nvPr/>
        </p:nvSpPr>
        <p:spPr>
          <a:xfrm rot="16200000">
            <a:off x="5642720" y="127037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5" name="Flecha derecha 134"/>
          <p:cNvSpPr/>
          <p:nvPr/>
        </p:nvSpPr>
        <p:spPr>
          <a:xfrm rot="16200000">
            <a:off x="6213898" y="52063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8561481" y="271200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7" name="Flecha derecha 136"/>
          <p:cNvSpPr/>
          <p:nvPr/>
        </p:nvSpPr>
        <p:spPr>
          <a:xfrm rot="16200000">
            <a:off x="10173800" y="271200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8" name="Flecha derecha 137"/>
          <p:cNvSpPr/>
          <p:nvPr/>
        </p:nvSpPr>
        <p:spPr>
          <a:xfrm rot="16200000">
            <a:off x="9172366" y="196142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9" name="Flecha derecha 138"/>
          <p:cNvSpPr/>
          <p:nvPr/>
        </p:nvSpPr>
        <p:spPr>
          <a:xfrm rot="16200000">
            <a:off x="10469043" y="195404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0" name="Flecha derecha 139"/>
          <p:cNvSpPr/>
          <p:nvPr/>
        </p:nvSpPr>
        <p:spPr>
          <a:xfrm rot="16200000">
            <a:off x="9933692" y="117815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1" name="Flecha derecha 140"/>
          <p:cNvSpPr/>
          <p:nvPr/>
        </p:nvSpPr>
        <p:spPr>
          <a:xfrm rot="16200000">
            <a:off x="8899999" y="116693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42" name="Flecha derecha 141"/>
          <p:cNvSpPr/>
          <p:nvPr/>
        </p:nvSpPr>
        <p:spPr>
          <a:xfrm rot="16200000">
            <a:off x="9397512" y="52063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32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807" y="76409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rgbClr val="774F2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 niveles satisfactorios de </a:t>
            </a:r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bienestar social</a:t>
            </a:r>
          </a:p>
        </p:txBody>
      </p:sp>
      <p:sp>
        <p:nvSpPr>
          <p:cNvPr id="2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0748" y="2275169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incidencia de enfermedades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8031" y="2273110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Eficiente desempeño académico </a:t>
            </a:r>
          </a:p>
        </p:txBody>
      </p:sp>
      <p:sp>
        <p:nvSpPr>
          <p:cNvPr id="2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90351" y="1566311"/>
            <a:ext cx="1529125" cy="40085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Impacto positivo en el desarrollo comunitario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004111" y="1579168"/>
            <a:ext cx="1529125" cy="39197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Mejoramiento de la productividad laboral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606412" y="241889"/>
            <a:ext cx="8517989" cy="291093"/>
          </a:xfrm>
          <a:prstGeom prst="roundRect">
            <a:avLst/>
          </a:prstGeom>
          <a:solidFill>
            <a:srgbClr val="CC6600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Mejores condiciones de vida de la población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2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626749" y="924927"/>
            <a:ext cx="1892942" cy="41426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Mayor acceso al progreso personal y colectivo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08396" y="2284765"/>
            <a:ext cx="1719186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Mejoramiento de las condiciones económicas y reducción del desempleo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03995" y="2363644"/>
            <a:ext cx="1529125" cy="36716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las brechas de desigualdad</a:t>
            </a:r>
          </a:p>
        </p:txBody>
      </p:sp>
      <p:sp>
        <p:nvSpPr>
          <p:cNvPr id="3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6367" y="1608799"/>
            <a:ext cx="1529125" cy="37428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Menor exclusión social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45197" y="1611016"/>
            <a:ext cx="1744827" cy="37301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Mayores oportunidad de desarrollo</a:t>
            </a:r>
          </a:p>
        </p:txBody>
      </p:sp>
      <p:sp>
        <p:nvSpPr>
          <p:cNvPr id="3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366620" y="911134"/>
            <a:ext cx="1881287" cy="42639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actos delictivos y vulnerabilidad ciudadana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24707" y="2296653"/>
            <a:ext cx="1529125" cy="49237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Mejoramiento del bienestar físico y emocional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68982" y="2373699"/>
            <a:ext cx="1852934" cy="38868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Equidad en las oportunidades socioeconómicas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661481" y="1540269"/>
            <a:ext cx="1818966" cy="51207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Igualdad estructural en el acceso a las oportunidades de desarrollo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1437" y="1589326"/>
            <a:ext cx="1343179" cy="34574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enfermedades</a:t>
            </a:r>
          </a:p>
        </p:txBody>
      </p:sp>
      <p:sp>
        <p:nvSpPr>
          <p:cNvPr id="3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39959" y="912629"/>
            <a:ext cx="2141387" cy="36552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Crecimiento comunitario en todas sus dimensiones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18" name="Rectángulo redondeado 117"/>
          <p:cNvSpPr/>
          <p:nvPr/>
        </p:nvSpPr>
        <p:spPr>
          <a:xfrm>
            <a:off x="506311" y="3845901"/>
            <a:ext cx="1838042" cy="46845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Fomento a la salud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39490" y="4465221"/>
            <a:ext cx="2260704" cy="43840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Implementar mecanismos de prevención y atención de enfermedades </a:t>
            </a:r>
          </a:p>
        </p:txBody>
      </p:sp>
      <p:sp>
        <p:nvSpPr>
          <p:cNvPr id="1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15292" y="5033039"/>
            <a:ext cx="2264627" cy="47184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Promover jornadas de salud en coordinación con instancias estatales</a:t>
            </a:r>
          </a:p>
        </p:txBody>
      </p:sp>
      <p:sp>
        <p:nvSpPr>
          <p:cNvPr id="1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25142" y="5625844"/>
            <a:ext cx="2262573" cy="36566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Acceso a los servicios de salud en igualdad de oportunidades </a:t>
            </a:r>
          </a:p>
        </p:txBody>
      </p:sp>
      <p:cxnSp>
        <p:nvCxnSpPr>
          <p:cNvPr id="123" name="Conector recto de flecha 122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115021" y="4064884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318489" y="6111111"/>
            <a:ext cx="2269227" cy="40372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Eficiente atención a la salud de la niñez</a:t>
            </a:r>
          </a:p>
        </p:txBody>
      </p:sp>
      <p:sp>
        <p:nvSpPr>
          <p:cNvPr id="129" name="Flecha derecha 128"/>
          <p:cNvSpPr/>
          <p:nvPr/>
        </p:nvSpPr>
        <p:spPr>
          <a:xfrm rot="16200000">
            <a:off x="1494245" y="3508568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3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Objetivos</a:t>
            </a:r>
          </a:p>
        </p:txBody>
      </p:sp>
      <p:sp>
        <p:nvSpPr>
          <p:cNvPr id="185" name="Rectángulo redondeado 184"/>
          <p:cNvSpPr/>
          <p:nvPr/>
        </p:nvSpPr>
        <p:spPr>
          <a:xfrm>
            <a:off x="3152845" y="3890877"/>
            <a:ext cx="1696881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Impulso a la educación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8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90749" y="4507177"/>
            <a:ext cx="2073472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Implementar acciones que eleven los niveles de educación</a:t>
            </a:r>
          </a:p>
        </p:txBody>
      </p:sp>
      <p:sp>
        <p:nvSpPr>
          <p:cNvPr id="18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90749" y="5060448"/>
            <a:ext cx="2058742" cy="64309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Establecer vínculos con Directivos de planteles para colaborar en el desarrollo del alumnado </a:t>
            </a:r>
          </a:p>
        </p:txBody>
      </p:sp>
      <p:sp>
        <p:nvSpPr>
          <p:cNvPr id="18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2971642" y="5830651"/>
            <a:ext cx="2077849" cy="56461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para que la educación se desarrolle en un entorno seguro y tengan acceso a servicios básicos</a:t>
            </a:r>
          </a:p>
        </p:txBody>
      </p:sp>
      <p:cxnSp>
        <p:nvCxnSpPr>
          <p:cNvPr id="189" name="Conector recto 188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2758940" y="4100118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Flecha derecha 193"/>
          <p:cNvSpPr/>
          <p:nvPr/>
        </p:nvSpPr>
        <p:spPr>
          <a:xfrm rot="16200000">
            <a:off x="3985459" y="3519558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95" name="Rectángulo redondeado 194"/>
          <p:cNvSpPr/>
          <p:nvPr/>
        </p:nvSpPr>
        <p:spPr>
          <a:xfrm>
            <a:off x="5659840" y="3900523"/>
            <a:ext cx="1205091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Vivienda digna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9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91405" y="4501633"/>
            <a:ext cx="1740001" cy="48573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Actualizar el padrón de vivienda para identificar las que presentan deterioro</a:t>
            </a:r>
          </a:p>
        </p:txBody>
      </p:sp>
      <p:sp>
        <p:nvSpPr>
          <p:cNvPr id="19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79617" y="5206323"/>
            <a:ext cx="1751789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Establecer un programa de apoyo a la vivienda</a:t>
            </a:r>
          </a:p>
        </p:txBody>
      </p:sp>
      <p:sp>
        <p:nvSpPr>
          <p:cNvPr id="1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469882" y="5847547"/>
            <a:ext cx="1750860" cy="49101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Vinculación con instancias para para el mejoramiento de viviendas</a:t>
            </a:r>
          </a:p>
        </p:txBody>
      </p:sp>
      <p:sp>
        <p:nvSpPr>
          <p:cNvPr id="204" name="Flecha derecha 203"/>
          <p:cNvSpPr/>
          <p:nvPr/>
        </p:nvSpPr>
        <p:spPr>
          <a:xfrm rot="16200000">
            <a:off x="6188044" y="3541973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9" name="Rectángulo redondeado 218"/>
          <p:cNvSpPr/>
          <p:nvPr/>
        </p:nvSpPr>
        <p:spPr>
          <a:xfrm>
            <a:off x="7552666" y="3956452"/>
            <a:ext cx="1818431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Impulso al deporte y actividades recreativas</a:t>
            </a:r>
          </a:p>
        </p:txBody>
      </p:sp>
      <p:sp>
        <p:nvSpPr>
          <p:cNvPr id="2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91083" y="4516232"/>
            <a:ext cx="1674192" cy="47042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Promover actividades deportivas y de esparcimiento </a:t>
            </a:r>
          </a:p>
        </p:txBody>
      </p:sp>
      <p:sp>
        <p:nvSpPr>
          <p:cNvPr id="2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93377" y="5214947"/>
            <a:ext cx="1667096" cy="46716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Mayor infraestructura y equipamiento de espacios públicos deportivos </a:t>
            </a:r>
          </a:p>
        </p:txBody>
      </p:sp>
      <p:sp>
        <p:nvSpPr>
          <p:cNvPr id="22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7576456" y="5854498"/>
            <a:ext cx="1684017" cy="48234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al deporte de alto rendimiento </a:t>
            </a:r>
          </a:p>
        </p:txBody>
      </p:sp>
      <p:sp>
        <p:nvSpPr>
          <p:cNvPr id="228" name="Rectángulo redondeado 227"/>
          <p:cNvSpPr/>
          <p:nvPr/>
        </p:nvSpPr>
        <p:spPr>
          <a:xfrm>
            <a:off x="9719203" y="3921500"/>
            <a:ext cx="1494648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</a:rPr>
              <a:t>Atención a grupos vulnerables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22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58522" y="4529633"/>
            <a:ext cx="1867591" cy="58302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Integrar un padrón de personas que se encuentran en condiciones de vulnerabilidad</a:t>
            </a:r>
          </a:p>
        </p:txBody>
      </p:sp>
      <p:sp>
        <p:nvSpPr>
          <p:cNvPr id="23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48155" y="5307657"/>
            <a:ext cx="1890658" cy="4762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un programa que atienda a grupos vulnerables</a:t>
            </a:r>
          </a:p>
        </p:txBody>
      </p:sp>
      <p:sp>
        <p:nvSpPr>
          <p:cNvPr id="23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736579" y="5970823"/>
            <a:ext cx="1889534" cy="51386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para promover el desarrollo de grupos vulnerables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115021" y="466741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115021" y="4064884"/>
            <a:ext cx="0" cy="2245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Conector recto 106"/>
          <p:cNvCxnSpPr/>
          <p:nvPr/>
        </p:nvCxnSpPr>
        <p:spPr>
          <a:xfrm>
            <a:off x="115021" y="5268959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/>
          <p:cNvCxnSpPr/>
          <p:nvPr/>
        </p:nvCxnSpPr>
        <p:spPr>
          <a:xfrm>
            <a:off x="115021" y="571642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108"/>
          <p:cNvCxnSpPr/>
          <p:nvPr/>
        </p:nvCxnSpPr>
        <p:spPr>
          <a:xfrm>
            <a:off x="115021" y="631297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de flecha 11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2759199" y="4100861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/>
          <p:cNvCxnSpPr/>
          <p:nvPr/>
        </p:nvCxnSpPr>
        <p:spPr>
          <a:xfrm>
            <a:off x="2760562" y="471083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112"/>
          <p:cNvCxnSpPr/>
          <p:nvPr/>
        </p:nvCxnSpPr>
        <p:spPr>
          <a:xfrm>
            <a:off x="2762631" y="5356910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113"/>
          <p:cNvCxnSpPr/>
          <p:nvPr/>
        </p:nvCxnSpPr>
        <p:spPr>
          <a:xfrm>
            <a:off x="2755390" y="60859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cto 12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5258032" y="4118224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de flecha 130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5258291" y="4118967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131"/>
          <p:cNvCxnSpPr/>
          <p:nvPr/>
        </p:nvCxnSpPr>
        <p:spPr>
          <a:xfrm>
            <a:off x="5271084" y="472893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recto 132"/>
          <p:cNvCxnSpPr/>
          <p:nvPr/>
        </p:nvCxnSpPr>
        <p:spPr>
          <a:xfrm>
            <a:off x="5266795" y="5427789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133"/>
          <p:cNvCxnSpPr/>
          <p:nvPr/>
        </p:nvCxnSpPr>
        <p:spPr>
          <a:xfrm>
            <a:off x="5254482" y="61040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7378456" y="4172894"/>
            <a:ext cx="2067" cy="1985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136"/>
          <p:cNvCxnSpPr/>
          <p:nvPr/>
        </p:nvCxnSpPr>
        <p:spPr>
          <a:xfrm>
            <a:off x="7378456" y="477848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recto 137"/>
          <p:cNvCxnSpPr/>
          <p:nvPr/>
        </p:nvCxnSpPr>
        <p:spPr>
          <a:xfrm>
            <a:off x="7386132" y="543628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/>
          <p:cNvCxnSpPr/>
          <p:nvPr/>
        </p:nvCxnSpPr>
        <p:spPr>
          <a:xfrm>
            <a:off x="7373819" y="6158478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>
            <a:off x="7378456" y="4172894"/>
            <a:ext cx="2119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Flecha derecha 141"/>
          <p:cNvSpPr/>
          <p:nvPr/>
        </p:nvSpPr>
        <p:spPr>
          <a:xfrm rot="16200000">
            <a:off x="8412440" y="3583360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9524616" y="4133018"/>
            <a:ext cx="2068" cy="212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/>
          <p:cNvCxnSpPr/>
          <p:nvPr/>
        </p:nvCxnSpPr>
        <p:spPr>
          <a:xfrm>
            <a:off x="9536929" y="482364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ector recto 144"/>
          <p:cNvCxnSpPr/>
          <p:nvPr/>
        </p:nvCxnSpPr>
        <p:spPr>
          <a:xfrm>
            <a:off x="9530772" y="552162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145"/>
          <p:cNvCxnSpPr/>
          <p:nvPr/>
        </p:nvCxnSpPr>
        <p:spPr>
          <a:xfrm>
            <a:off x="9527982" y="6261260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ector recto de flecha 146"/>
          <p:cNvCxnSpPr/>
          <p:nvPr/>
        </p:nvCxnSpPr>
        <p:spPr>
          <a:xfrm>
            <a:off x="9524616" y="4133018"/>
            <a:ext cx="2119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Fines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Objetivo General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Medios</a:t>
            </a:r>
          </a:p>
        </p:txBody>
      </p:sp>
      <p:sp>
        <p:nvSpPr>
          <p:cNvPr id="104" name="Flecha derecha 103"/>
          <p:cNvSpPr/>
          <p:nvPr/>
        </p:nvSpPr>
        <p:spPr>
          <a:xfrm rot="16200000">
            <a:off x="10231672" y="3570099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5" name="Flecha derecha 104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129914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1705167" y="199696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3304977" y="202138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3020369" y="135124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1849310" y="135204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2" name="Flecha derecha 121"/>
          <p:cNvSpPr/>
          <p:nvPr/>
        </p:nvSpPr>
        <p:spPr>
          <a:xfrm rot="16200000">
            <a:off x="2504716" y="68542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5258330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6870649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5445902" y="199696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7030455" y="211485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6761104" y="135124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2" name="Flecha derecha 151"/>
          <p:cNvSpPr/>
          <p:nvPr/>
        </p:nvSpPr>
        <p:spPr>
          <a:xfrm rot="16200000">
            <a:off x="5590045" y="135204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3" name="Flecha derecha 152"/>
          <p:cNvSpPr/>
          <p:nvPr/>
        </p:nvSpPr>
        <p:spPr>
          <a:xfrm rot="16200000">
            <a:off x="6245451" y="68542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4" name="Flecha derecha 153"/>
          <p:cNvSpPr/>
          <p:nvPr/>
        </p:nvSpPr>
        <p:spPr>
          <a:xfrm rot="16200000">
            <a:off x="8611336" y="280658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5" name="Flecha derecha 154"/>
          <p:cNvSpPr/>
          <p:nvPr/>
        </p:nvSpPr>
        <p:spPr>
          <a:xfrm rot="16200000">
            <a:off x="10223655" y="280658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6" name="Flecha derecha 155"/>
          <p:cNvSpPr/>
          <p:nvPr/>
        </p:nvSpPr>
        <p:spPr>
          <a:xfrm rot="16200000">
            <a:off x="8821105" y="199182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7" name="Flecha derecha 156"/>
          <p:cNvSpPr/>
          <p:nvPr/>
        </p:nvSpPr>
        <p:spPr>
          <a:xfrm rot="16200000">
            <a:off x="10503405" y="214827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8" name="Flecha derecha 157"/>
          <p:cNvSpPr/>
          <p:nvPr/>
        </p:nvSpPr>
        <p:spPr>
          <a:xfrm rot="16200000">
            <a:off x="10478749" y="132782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9" name="Flecha derecha 158"/>
          <p:cNvSpPr/>
          <p:nvPr/>
        </p:nvSpPr>
        <p:spPr>
          <a:xfrm rot="16200000">
            <a:off x="8943051" y="136419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60" name="Flecha derecha 159"/>
          <p:cNvSpPr/>
          <p:nvPr/>
        </p:nvSpPr>
        <p:spPr>
          <a:xfrm rot="16200000">
            <a:off x="9598457" y="69757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00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807" y="76409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rgbClr val="774F2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tiene un mejoramiento </a:t>
            </a:r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ambiental y eficiente desarrollo urbano </a:t>
            </a:r>
          </a:p>
        </p:txBody>
      </p:sp>
      <p:sp>
        <p:nvSpPr>
          <p:cNvPr id="2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0748" y="2275169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Mejoramiento de los recursos naturales</a:t>
            </a:r>
          </a:p>
        </p:txBody>
      </p:sp>
      <p:sp>
        <p:nvSpPr>
          <p:cNvPr id="2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8031" y="2273110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Expansión demográfica planificada</a:t>
            </a:r>
          </a:p>
        </p:txBody>
      </p:sp>
      <p:sp>
        <p:nvSpPr>
          <p:cNvPr id="2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90351" y="1566311"/>
            <a:ext cx="1628901" cy="40085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del deterioro de los ecosistemas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30437" y="1579168"/>
            <a:ext cx="1602799" cy="39197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exposición a desastres naturales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606412" y="241889"/>
            <a:ext cx="8517989" cy="291093"/>
          </a:xfrm>
          <a:prstGeom prst="roundRect">
            <a:avLst/>
          </a:prstGeom>
          <a:solidFill>
            <a:srgbClr val="CC6600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Altos niveles de la calidad de vida de la población</a:t>
            </a:r>
          </a:p>
        </p:txBody>
      </p:sp>
      <p:sp>
        <p:nvSpPr>
          <p:cNvPr id="2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425332" y="924927"/>
            <a:ext cx="2591747" cy="41426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Provisión sostenible de recursos esenciales y empleo digno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08396" y="2284765"/>
            <a:ext cx="1719186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Mejoramiento de la economía familiar por la atención de necesidades</a:t>
            </a:r>
          </a:p>
        </p:txBody>
      </p:sp>
      <p:sp>
        <p:nvSpPr>
          <p:cNvPr id="3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03995" y="2284642"/>
            <a:ext cx="1529125" cy="44616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Conocimiento sobre el trato hacia los seres sintientes</a:t>
            </a:r>
          </a:p>
        </p:txBody>
      </p:sp>
      <p:sp>
        <p:nvSpPr>
          <p:cNvPr id="3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6367" y="1539982"/>
            <a:ext cx="1529125" cy="48592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Disminución del maltrato a los seres sintientes</a:t>
            </a:r>
          </a:p>
        </p:txBody>
      </p:sp>
      <p:sp>
        <p:nvSpPr>
          <p:cNvPr id="3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545197" y="1522576"/>
            <a:ext cx="1744827" cy="5148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Mejoramiento de la percepción social respecto al gobierno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3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925473" y="887106"/>
            <a:ext cx="1881287" cy="33047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la violencia</a:t>
            </a:r>
          </a:p>
        </p:txBody>
      </p:sp>
      <p:sp>
        <p:nvSpPr>
          <p:cNvPr id="3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4573" y="2291994"/>
            <a:ext cx="1529125" cy="48649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Bienestar social por servicios eficientes</a:t>
            </a:r>
          </a:p>
        </p:txBody>
      </p:sp>
      <p:sp>
        <p:nvSpPr>
          <p:cNvPr id="3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86814" y="2316850"/>
            <a:ext cx="1529125" cy="38868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Fortalecimiento de los servicios básicos</a:t>
            </a:r>
          </a:p>
        </p:txBody>
      </p:sp>
      <p:sp>
        <p:nvSpPr>
          <p:cNvPr id="3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64815" y="1540269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Reducción de la pobreza de la población</a:t>
            </a:r>
          </a:p>
        </p:txBody>
      </p:sp>
      <p:sp>
        <p:nvSpPr>
          <p:cNvPr id="3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81437" y="1589326"/>
            <a:ext cx="1529125" cy="34574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Orden social por las demandas atendidas</a:t>
            </a:r>
          </a:p>
        </p:txBody>
      </p:sp>
      <p:sp>
        <p:nvSpPr>
          <p:cNvPr id="3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539959" y="912629"/>
            <a:ext cx="2141387" cy="36552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Mejoramiento del desarrollo integral de la población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4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Objetivos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Fines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Objetivo General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Medios</a:t>
            </a:r>
          </a:p>
        </p:txBody>
      </p:sp>
      <p:sp>
        <p:nvSpPr>
          <p:cNvPr id="105" name="Flecha derecha 104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06" name="Flecha derecha 105"/>
          <p:cNvSpPr/>
          <p:nvPr/>
        </p:nvSpPr>
        <p:spPr>
          <a:xfrm rot="16200000">
            <a:off x="3129914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0" name="Flecha derecha 109"/>
          <p:cNvSpPr/>
          <p:nvPr/>
        </p:nvSpPr>
        <p:spPr>
          <a:xfrm rot="16200000">
            <a:off x="1705167" y="199696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5" name="Flecha derecha 114"/>
          <p:cNvSpPr/>
          <p:nvPr/>
        </p:nvSpPr>
        <p:spPr>
          <a:xfrm rot="16200000">
            <a:off x="3304977" y="202138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6" name="Flecha derecha 115"/>
          <p:cNvSpPr/>
          <p:nvPr/>
        </p:nvSpPr>
        <p:spPr>
          <a:xfrm rot="16200000">
            <a:off x="3020369" y="135124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17" name="Flecha derecha 116"/>
          <p:cNvSpPr/>
          <p:nvPr/>
        </p:nvSpPr>
        <p:spPr>
          <a:xfrm rot="16200000">
            <a:off x="1849310" y="135204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2" name="Flecha derecha 121"/>
          <p:cNvSpPr/>
          <p:nvPr/>
        </p:nvSpPr>
        <p:spPr>
          <a:xfrm rot="16200000">
            <a:off x="2504716" y="68542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4" name="Flecha derecha 123"/>
          <p:cNvSpPr/>
          <p:nvPr/>
        </p:nvSpPr>
        <p:spPr>
          <a:xfrm rot="16200000">
            <a:off x="5258330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5" name="Flecha derecha 124"/>
          <p:cNvSpPr/>
          <p:nvPr/>
        </p:nvSpPr>
        <p:spPr>
          <a:xfrm rot="16200000">
            <a:off x="6870649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6" name="Flecha derecha 125"/>
          <p:cNvSpPr/>
          <p:nvPr/>
        </p:nvSpPr>
        <p:spPr>
          <a:xfrm rot="16200000">
            <a:off x="5353272" y="205679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28" name="Flecha derecha 127"/>
          <p:cNvSpPr/>
          <p:nvPr/>
        </p:nvSpPr>
        <p:spPr>
          <a:xfrm rot="16200000">
            <a:off x="7045712" y="2069935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36" name="Flecha derecha 135"/>
          <p:cNvSpPr/>
          <p:nvPr/>
        </p:nvSpPr>
        <p:spPr>
          <a:xfrm rot="16200000">
            <a:off x="6826448" y="126936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2" name="Flecha derecha 151"/>
          <p:cNvSpPr/>
          <p:nvPr/>
        </p:nvSpPr>
        <p:spPr>
          <a:xfrm rot="16200000">
            <a:off x="4887505" y="948613"/>
            <a:ext cx="813747" cy="170862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3" name="Flecha derecha 152"/>
          <p:cNvSpPr/>
          <p:nvPr/>
        </p:nvSpPr>
        <p:spPr>
          <a:xfrm rot="16200000">
            <a:off x="6255836" y="63915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4" name="Flecha derecha 153"/>
          <p:cNvSpPr/>
          <p:nvPr/>
        </p:nvSpPr>
        <p:spPr>
          <a:xfrm rot="16200000">
            <a:off x="8611336" y="280658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5" name="Flecha derecha 154"/>
          <p:cNvSpPr/>
          <p:nvPr/>
        </p:nvSpPr>
        <p:spPr>
          <a:xfrm rot="16200000">
            <a:off x="10223655" y="280658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6" name="Flecha derecha 155"/>
          <p:cNvSpPr/>
          <p:nvPr/>
        </p:nvSpPr>
        <p:spPr>
          <a:xfrm rot="16200000">
            <a:off x="9022172" y="207077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7" name="Flecha derecha 156"/>
          <p:cNvSpPr/>
          <p:nvPr/>
        </p:nvSpPr>
        <p:spPr>
          <a:xfrm rot="16200000">
            <a:off x="10453028" y="210278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8" name="Flecha derecha 157"/>
          <p:cNvSpPr/>
          <p:nvPr/>
        </p:nvSpPr>
        <p:spPr>
          <a:xfrm rot="16200000">
            <a:off x="10510815" y="131716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59" name="Flecha derecha 158"/>
          <p:cNvSpPr/>
          <p:nvPr/>
        </p:nvSpPr>
        <p:spPr>
          <a:xfrm rot="16200000">
            <a:off x="8943051" y="1364191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160" name="Flecha derecha 159"/>
          <p:cNvSpPr/>
          <p:nvPr/>
        </p:nvSpPr>
        <p:spPr>
          <a:xfrm rot="16200000">
            <a:off x="9598457" y="69757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11" name="Rectángulo redondeado 210"/>
          <p:cNvSpPr/>
          <p:nvPr/>
        </p:nvSpPr>
        <p:spPr>
          <a:xfrm>
            <a:off x="691044" y="3958393"/>
            <a:ext cx="2514368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Manejo sustentable de los recursos naturales y ordenamiento territorial</a:t>
            </a:r>
          </a:p>
        </p:txBody>
      </p:sp>
      <p:sp>
        <p:nvSpPr>
          <p:cNvPr id="2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7818" y="4659491"/>
            <a:ext cx="2824732" cy="47384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Coordinación con instancias para implementar programas de conservación y aprovechamiento de recursos naturales</a:t>
            </a:r>
          </a:p>
        </p:txBody>
      </p:sp>
      <p:sp>
        <p:nvSpPr>
          <p:cNvPr id="21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5472" y="5292192"/>
            <a:ext cx="2819071" cy="35280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Interés respecto a la conservación de los ecosistemas y biodiversidad </a:t>
            </a:r>
          </a:p>
        </p:txBody>
      </p:sp>
      <p:sp>
        <p:nvSpPr>
          <p:cNvPr id="21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97818" y="5781852"/>
            <a:ext cx="2824732" cy="37125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Marco normativo actualizado para un crecimiento ordenado con enfoque sustentable</a:t>
            </a:r>
          </a:p>
        </p:txBody>
      </p:sp>
      <p:sp>
        <p:nvSpPr>
          <p:cNvPr id="215" name="Flecha derecha 214"/>
          <p:cNvSpPr/>
          <p:nvPr/>
        </p:nvSpPr>
        <p:spPr>
          <a:xfrm rot="16200000">
            <a:off x="1621957" y="3564432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6" name="Rectángulo redondeado 215"/>
          <p:cNvSpPr/>
          <p:nvPr/>
        </p:nvSpPr>
        <p:spPr>
          <a:xfrm>
            <a:off x="4200141" y="3964126"/>
            <a:ext cx="1494648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Servicios públicos de calidad</a:t>
            </a:r>
          </a:p>
        </p:txBody>
      </p:sp>
      <p:sp>
        <p:nvSpPr>
          <p:cNvPr id="21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39861" y="4692107"/>
            <a:ext cx="2056328" cy="40860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Eficiente marco jurídico para el otorgamiento de servicios públicos</a:t>
            </a:r>
          </a:p>
        </p:txBody>
      </p:sp>
      <p:sp>
        <p:nvSpPr>
          <p:cNvPr id="21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39862" y="5362945"/>
            <a:ext cx="2056328" cy="41964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Mejoramiento de la  calidad y de la cobertura de los servicios públicos</a:t>
            </a:r>
          </a:p>
        </p:txBody>
      </p:sp>
      <p:sp>
        <p:nvSpPr>
          <p:cNvPr id="22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25583" y="6010976"/>
            <a:ext cx="2070606" cy="5312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Suficiente infraestructura básica y equipamiento urbano para la dotación de servicios públicos </a:t>
            </a:r>
          </a:p>
        </p:txBody>
      </p:sp>
      <p:sp>
        <p:nvSpPr>
          <p:cNvPr id="224" name="Rectángulo redondeado 223"/>
          <p:cNvSpPr/>
          <p:nvPr/>
        </p:nvSpPr>
        <p:spPr>
          <a:xfrm>
            <a:off x="6909448" y="3973167"/>
            <a:ext cx="1881560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Apoyo al bienestar de los seres sintientes</a:t>
            </a:r>
          </a:p>
        </p:txBody>
      </p:sp>
      <p:sp>
        <p:nvSpPr>
          <p:cNvPr id="22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42663" y="4653472"/>
            <a:ext cx="2195397" cy="40860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un marco regulatorio en materia de seres sintientes</a:t>
            </a:r>
          </a:p>
        </p:txBody>
      </p:sp>
      <p:sp>
        <p:nvSpPr>
          <p:cNvPr id="22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31939" y="5304883"/>
            <a:ext cx="2195397" cy="50987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a programas y proyectos destinados a evitar el maltrato de los seres sintientes</a:t>
            </a:r>
          </a:p>
        </p:txBody>
      </p:sp>
      <p:sp>
        <p:nvSpPr>
          <p:cNvPr id="22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731940" y="6035754"/>
            <a:ext cx="2195396" cy="5015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Vinculación con instancias para desarrollar acciones a favor de los seres sintientes.</a:t>
            </a:r>
          </a:p>
        </p:txBody>
      </p:sp>
      <p:sp>
        <p:nvSpPr>
          <p:cNvPr id="232" name="Rectángulo redondeado 231"/>
          <p:cNvSpPr/>
          <p:nvPr/>
        </p:nvSpPr>
        <p:spPr>
          <a:xfrm>
            <a:off x="9642255" y="3991121"/>
            <a:ext cx="1494648" cy="46386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Desarrollo de Obra pública</a:t>
            </a:r>
          </a:p>
        </p:txBody>
      </p:sp>
      <p:sp>
        <p:nvSpPr>
          <p:cNvPr id="23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41653" y="4607208"/>
            <a:ext cx="2005255" cy="52424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Suficiente obra pública que fortalezca al municipio en su desarrollo </a:t>
            </a:r>
          </a:p>
        </p:txBody>
      </p:sp>
      <p:sp>
        <p:nvSpPr>
          <p:cNvPr id="23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48726" y="5290830"/>
            <a:ext cx="2024559" cy="4967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Mayor financiamiento para proyectos de infraestructura verde y equipamiento urbano</a:t>
            </a:r>
          </a:p>
        </p:txBody>
      </p:sp>
      <p:sp>
        <p:nvSpPr>
          <p:cNvPr id="23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431763" y="5960154"/>
            <a:ext cx="2024559" cy="51357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Vinculación con instancias para implementar programas y proyectos de impacto regional</a:t>
            </a:r>
          </a:p>
        </p:txBody>
      </p:sp>
      <p:sp>
        <p:nvSpPr>
          <p:cNvPr id="236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03478" y="6281575"/>
            <a:ext cx="2816724" cy="34589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Implementación de proyectos de desarrollo urbano que consideren prácticas sostenibles </a:t>
            </a:r>
          </a:p>
        </p:txBody>
      </p:sp>
      <p:cxnSp>
        <p:nvCxnSpPr>
          <p:cNvPr id="237" name="Conector recto 236"/>
          <p:cNvCxnSpPr/>
          <p:nvPr/>
        </p:nvCxnSpPr>
        <p:spPr>
          <a:xfrm>
            <a:off x="403828" y="4904241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recto 237"/>
          <p:cNvCxnSpPr/>
          <p:nvPr/>
        </p:nvCxnSpPr>
        <p:spPr>
          <a:xfrm>
            <a:off x="403828" y="4197091"/>
            <a:ext cx="0" cy="2245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Conector recto 238"/>
          <p:cNvCxnSpPr/>
          <p:nvPr/>
        </p:nvCxnSpPr>
        <p:spPr>
          <a:xfrm>
            <a:off x="403828" y="5946175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recto 239"/>
          <p:cNvCxnSpPr/>
          <p:nvPr/>
        </p:nvCxnSpPr>
        <p:spPr>
          <a:xfrm>
            <a:off x="403828" y="6446014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cto 240"/>
          <p:cNvCxnSpPr/>
          <p:nvPr/>
        </p:nvCxnSpPr>
        <p:spPr>
          <a:xfrm>
            <a:off x="403828" y="54822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ector recto de flecha 241"/>
          <p:cNvCxnSpPr/>
          <p:nvPr/>
        </p:nvCxnSpPr>
        <p:spPr>
          <a:xfrm>
            <a:off x="401932" y="4197091"/>
            <a:ext cx="289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Conector recto 24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3817429" y="4196060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ector recto de flecha 24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3817429" y="4196803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ector recto 244"/>
          <p:cNvCxnSpPr/>
          <p:nvPr/>
        </p:nvCxnSpPr>
        <p:spPr>
          <a:xfrm>
            <a:off x="3825933" y="4875633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ector recto 245"/>
          <p:cNvCxnSpPr/>
          <p:nvPr/>
        </p:nvCxnSpPr>
        <p:spPr>
          <a:xfrm>
            <a:off x="3825933" y="5553127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ector recto 246"/>
          <p:cNvCxnSpPr/>
          <p:nvPr/>
        </p:nvCxnSpPr>
        <p:spPr>
          <a:xfrm>
            <a:off x="3817429" y="6276588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ector recto 247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6523786" y="4200399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ector recto de flecha 248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6523786" y="4201142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ector recto 249"/>
          <p:cNvCxnSpPr/>
          <p:nvPr/>
        </p:nvCxnSpPr>
        <p:spPr>
          <a:xfrm>
            <a:off x="6532290" y="48799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ector recto 250"/>
          <p:cNvCxnSpPr/>
          <p:nvPr/>
        </p:nvCxnSpPr>
        <p:spPr>
          <a:xfrm>
            <a:off x="6532290" y="55574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Conector recto 251"/>
          <p:cNvCxnSpPr/>
          <p:nvPr/>
        </p:nvCxnSpPr>
        <p:spPr>
          <a:xfrm>
            <a:off x="6522765" y="62703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ector recto 25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 flipH="1">
            <a:off x="9226212" y="4200399"/>
            <a:ext cx="1810" cy="2080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Conector recto de flecha 25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>
            <a:off x="9226212" y="4201142"/>
            <a:ext cx="39930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recto 254"/>
          <p:cNvCxnSpPr/>
          <p:nvPr/>
        </p:nvCxnSpPr>
        <p:spPr>
          <a:xfrm>
            <a:off x="9234716" y="4879972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cto 255"/>
          <p:cNvCxnSpPr/>
          <p:nvPr/>
        </p:nvCxnSpPr>
        <p:spPr>
          <a:xfrm>
            <a:off x="9234716" y="555746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ector recto 256"/>
          <p:cNvCxnSpPr/>
          <p:nvPr/>
        </p:nvCxnSpPr>
        <p:spPr>
          <a:xfrm>
            <a:off x="9225191" y="6270336"/>
            <a:ext cx="19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Flecha derecha 257"/>
          <p:cNvSpPr/>
          <p:nvPr/>
        </p:nvSpPr>
        <p:spPr>
          <a:xfrm rot="16200000">
            <a:off x="4966900" y="3589196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9" name="Flecha derecha 258"/>
          <p:cNvSpPr/>
          <p:nvPr/>
        </p:nvSpPr>
        <p:spPr>
          <a:xfrm rot="16200000">
            <a:off x="7749103" y="3645577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60" name="Flecha derecha 259"/>
          <p:cNvSpPr/>
          <p:nvPr/>
        </p:nvSpPr>
        <p:spPr>
          <a:xfrm rot="16200000">
            <a:off x="10264653" y="3645578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77437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0"/>
            <a:ext cx="12192000" cy="6851316"/>
            <a:chOff x="192314" y="0"/>
            <a:chExt cx="12192000" cy="6851316"/>
          </a:xfrm>
        </p:grpSpPr>
        <p:sp>
          <p:nvSpPr>
            <p:cNvPr id="5" name="Rectángulo 4"/>
            <p:cNvSpPr/>
            <p:nvPr/>
          </p:nvSpPr>
          <p:spPr>
            <a:xfrm>
              <a:off x="202210" y="0"/>
              <a:ext cx="4835236" cy="1260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92314" y="6186298"/>
              <a:ext cx="12192000" cy="6650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7722283" y="1657970"/>
              <a:ext cx="4627418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9" name="Rectángulo redondeado 8"/>
          <p:cNvSpPr/>
          <p:nvPr/>
        </p:nvSpPr>
        <p:spPr>
          <a:xfrm>
            <a:off x="930437" y="3021290"/>
            <a:ext cx="9967613" cy="489331"/>
          </a:xfrm>
          <a:prstGeom prst="roundRect">
            <a:avLst/>
          </a:prstGeom>
          <a:solidFill>
            <a:srgbClr val="774F2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población del Municipio de San Martín Texmelucan del Estado de Puebla </a:t>
            </a:r>
          </a:p>
          <a:p>
            <a:pPr algn="ctr"/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cuenta con un Gobierno abierto que escucha y resuelve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5E817472-07E8-C597-A359-5C19B20B2695}"/>
              </a:ext>
            </a:extLst>
          </p:cNvPr>
          <p:cNvSpPr txBox="1"/>
          <p:nvPr/>
        </p:nvSpPr>
        <p:spPr>
          <a:xfrm>
            <a:off x="438244" y="110079"/>
            <a:ext cx="98708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Eje 5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FF9A0113-0F6B-4E72-CEF0-AE9E92DEDA39}"/>
              </a:ext>
            </a:extLst>
          </p:cNvPr>
          <p:cNvSpPr txBox="1"/>
          <p:nvPr/>
        </p:nvSpPr>
        <p:spPr>
          <a:xfrm>
            <a:off x="10075401" y="75824"/>
            <a:ext cx="2029573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Árbol de Objetivos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C0BE162E-D6B0-563D-3621-3261F8F92876}"/>
              </a:ext>
            </a:extLst>
          </p:cNvPr>
          <p:cNvSpPr txBox="1"/>
          <p:nvPr/>
        </p:nvSpPr>
        <p:spPr>
          <a:xfrm rot="16200000" flipH="1">
            <a:off x="11098827" y="152135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Fines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7E908B6F-0388-FF5E-001E-BC8B71D506A5}"/>
              </a:ext>
            </a:extLst>
          </p:cNvPr>
          <p:cNvSpPr txBox="1"/>
          <p:nvPr/>
        </p:nvSpPr>
        <p:spPr>
          <a:xfrm>
            <a:off x="11106962" y="2966890"/>
            <a:ext cx="904271" cy="46166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s-MX" sz="1200" dirty="0"/>
              <a:t>Objetivo General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D6B7ED87-9793-5D06-B12A-2060FEF6787F}"/>
              </a:ext>
            </a:extLst>
          </p:cNvPr>
          <p:cNvSpPr txBox="1"/>
          <p:nvPr/>
        </p:nvSpPr>
        <p:spPr>
          <a:xfrm rot="16200000" flipH="1">
            <a:off x="11436344" y="4266612"/>
            <a:ext cx="969178" cy="27699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Medios</a:t>
            </a:r>
          </a:p>
        </p:txBody>
      </p:sp>
      <p:sp>
        <p:nvSpPr>
          <p:cNvPr id="92" name="Rectángulo redondeado 91"/>
          <p:cNvSpPr/>
          <p:nvPr/>
        </p:nvSpPr>
        <p:spPr>
          <a:xfrm>
            <a:off x="4182035" y="3884886"/>
            <a:ext cx="1970183" cy="561344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Planeación, desarrollo administrativo y tecnologías de la información</a:t>
            </a:r>
          </a:p>
        </p:txBody>
      </p:sp>
      <p:sp>
        <p:nvSpPr>
          <p:cNvPr id="9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99820" y="4634906"/>
            <a:ext cx="1922503" cy="4667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Eficiente desarrollo administrativo en la gestión municipal</a:t>
            </a:r>
          </a:p>
        </p:txBody>
      </p:sp>
      <p:sp>
        <p:nvSpPr>
          <p:cNvPr id="9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97338" y="5282156"/>
            <a:ext cx="1879876" cy="46802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Mecanismos para la implementación de una gestión para resultados</a:t>
            </a:r>
          </a:p>
        </p:txBody>
      </p:sp>
      <p:sp>
        <p:nvSpPr>
          <p:cNvPr id="95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089157" y="5958085"/>
            <a:ext cx="1877132" cy="53115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Aplicar herramientas de tecnológicas de la información y comunicación</a:t>
            </a:r>
          </a:p>
        </p:txBody>
      </p:sp>
      <p:sp>
        <p:nvSpPr>
          <p:cNvPr id="96" name="Rectángulo redondeado 95"/>
          <p:cNvSpPr/>
          <p:nvPr/>
        </p:nvSpPr>
        <p:spPr>
          <a:xfrm>
            <a:off x="6814062" y="3900783"/>
            <a:ext cx="1838042" cy="46845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Atención y participación ciudadana</a:t>
            </a:r>
          </a:p>
        </p:txBody>
      </p:sp>
      <p:sp>
        <p:nvSpPr>
          <p:cNvPr id="9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45201" y="4501714"/>
            <a:ext cx="2092266" cy="35136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Eficiente atención de las demandas ciudadanas </a:t>
            </a:r>
          </a:p>
        </p:txBody>
      </p:sp>
      <p:sp>
        <p:nvSpPr>
          <p:cNvPr id="98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38821" y="5005654"/>
            <a:ext cx="2093993" cy="34752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Agilizar trámites para el otorgamiento de servicios </a:t>
            </a:r>
          </a:p>
        </p:txBody>
      </p:sp>
      <p:sp>
        <p:nvSpPr>
          <p:cNvPr id="9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33544" y="5504734"/>
            <a:ext cx="2104545" cy="37436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Promover la participación activa de la ciudadanía</a:t>
            </a:r>
          </a:p>
        </p:txBody>
      </p: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6453265" y="4124922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6627529" y="6013115"/>
            <a:ext cx="2093993" cy="31292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Comunicación social para mantener informada a la ciudadanía</a:t>
            </a:r>
          </a:p>
        </p:txBody>
      </p:sp>
      <p:sp>
        <p:nvSpPr>
          <p:cNvPr id="102" name="Rectángulo redondeado 101"/>
          <p:cNvSpPr/>
          <p:nvPr/>
        </p:nvSpPr>
        <p:spPr>
          <a:xfrm>
            <a:off x="9371120" y="3900783"/>
            <a:ext cx="1838042" cy="468458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Perspectiva de género</a:t>
            </a:r>
          </a:p>
        </p:txBody>
      </p:sp>
      <p:sp>
        <p:nvSpPr>
          <p:cNvPr id="103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7672" y="4536950"/>
            <a:ext cx="2092266" cy="49470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programas y proyectos de inversión pública con perspectiva de género</a:t>
            </a:r>
          </a:p>
        </p:txBody>
      </p:sp>
      <p:sp>
        <p:nvSpPr>
          <p:cNvPr id="104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4504" y="5176547"/>
            <a:ext cx="2095434" cy="62760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Acciones para la creación de una política en igualdad sustantiva que incorpore la perspectiva de género</a:t>
            </a:r>
          </a:p>
        </p:txBody>
      </p:sp>
      <p:sp>
        <p:nvSpPr>
          <p:cNvPr id="107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9196322" y="5951971"/>
            <a:ext cx="2088237" cy="4875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Promover entre la Ciudadanía la perspectiva de género</a:t>
            </a:r>
          </a:p>
        </p:txBody>
      </p:sp>
      <p:sp>
        <p:nvSpPr>
          <p:cNvPr id="108" name="Rectángulo redondeado 107"/>
          <p:cNvSpPr/>
          <p:nvPr/>
        </p:nvSpPr>
        <p:spPr>
          <a:xfrm>
            <a:off x="905734" y="3809365"/>
            <a:ext cx="2513535" cy="441639"/>
          </a:xfrm>
          <a:prstGeom prst="roundRect">
            <a:avLst/>
          </a:prstGeom>
          <a:solidFill>
            <a:srgbClr val="A386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Gobernanza, finanzas públicas sanas y combate a la corrupción</a:t>
            </a:r>
          </a:p>
        </p:txBody>
      </p:sp>
      <p:sp>
        <p:nvSpPr>
          <p:cNvPr id="10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4339" y="4353263"/>
            <a:ext cx="2962675" cy="24510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Eficiente administración de los recursos públicos </a:t>
            </a:r>
          </a:p>
        </p:txBody>
      </p:sp>
      <p:sp>
        <p:nvSpPr>
          <p:cNvPr id="11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507836" y="4717952"/>
            <a:ext cx="2949178" cy="31370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Cumplimiento al marco normativo de transparencia y rendiciones de cuentas</a:t>
            </a:r>
          </a:p>
        </p:txBody>
      </p:sp>
      <p:sp>
        <p:nvSpPr>
          <p:cNvPr id="112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5155" y="5115364"/>
            <a:ext cx="2971859" cy="29941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Respetar los derechos humanos de la ciudadanía</a:t>
            </a:r>
          </a:p>
        </p:txBody>
      </p:sp>
      <p:cxnSp>
        <p:nvCxnSpPr>
          <p:cNvPr id="113" name="Conector recto 112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312784" y="4030184"/>
            <a:ext cx="4292" cy="254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de flecha 113">
            <a:extLst>
              <a:ext uri="{FF2B5EF4-FFF2-40B4-BE49-F238E27FC236}">
                <a16:creationId xmlns:a16="http://schemas.microsoft.com/office/drawing/2014/main" id="{00F8A021-6061-06A4-BB0D-E8F4FC769EE6}"/>
              </a:ext>
            </a:extLst>
          </p:cNvPr>
          <p:cNvCxnSpPr>
            <a:cxnSpLocks/>
          </p:cNvCxnSpPr>
          <p:nvPr/>
        </p:nvCxnSpPr>
        <p:spPr>
          <a:xfrm flipV="1">
            <a:off x="317906" y="4030184"/>
            <a:ext cx="5894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4484446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8474" y="5534600"/>
            <a:ext cx="2964720" cy="29404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Actualizar los datos de contribuyentes y deudores</a:t>
            </a:r>
          </a:p>
        </p:txBody>
      </p:sp>
      <p:sp>
        <p:nvSpPr>
          <p:cNvPr id="120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85936" y="5940052"/>
            <a:ext cx="2971078" cy="34304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Correcta gestión de asuntos jurídicos para la defensa de intereses del Ayuntamiento</a:t>
            </a:r>
          </a:p>
        </p:txBody>
      </p:sp>
      <p:sp>
        <p:nvSpPr>
          <p:cNvPr id="121" name="Rectángulo: esquinas redondeadas 1">
            <a:extLst>
              <a:ext uri="{FF2B5EF4-FFF2-40B4-BE49-F238E27FC236}">
                <a16:creationId xmlns:a16="http://schemas.microsoft.com/office/drawing/2014/main" id="{1BA406AE-D34A-5E3E-B875-F39C3A5DE6CB}"/>
              </a:ext>
            </a:extLst>
          </p:cNvPr>
          <p:cNvSpPr/>
          <p:nvPr/>
        </p:nvSpPr>
        <p:spPr>
          <a:xfrm>
            <a:off x="492369" y="6400257"/>
            <a:ext cx="2964645" cy="32601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74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Profesionalización de las personas servidoras públicas para un mejor desempeño</a:t>
            </a:r>
          </a:p>
        </p:txBody>
      </p:sp>
      <p:cxnSp>
        <p:nvCxnSpPr>
          <p:cNvPr id="123" name="Conector recto 12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28102" y="4860761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cto 12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08287" y="5282156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cto 128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568162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cto 129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076" y="6106318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13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17812" y="6570927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de flecha 131"/>
          <p:cNvCxnSpPr/>
          <p:nvPr/>
        </p:nvCxnSpPr>
        <p:spPr>
          <a:xfrm>
            <a:off x="3921182" y="4184784"/>
            <a:ext cx="289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Conector recto 13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21182" y="4860761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133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21182" y="554550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3919425" y="622904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de flecha 136"/>
          <p:cNvCxnSpPr/>
          <p:nvPr/>
        </p:nvCxnSpPr>
        <p:spPr>
          <a:xfrm>
            <a:off x="6454449" y="4125715"/>
            <a:ext cx="359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Conector recto 137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63738" y="467739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4449" y="518839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4449" y="5694512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6452288" y="6164197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3918113" y="4184784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ector recto 144">
            <a:extLst>
              <a:ext uri="{FF2B5EF4-FFF2-40B4-BE49-F238E27FC236}">
                <a16:creationId xmlns:a16="http://schemas.microsoft.com/office/drawing/2014/main" id="{2EA7B7B2-19E1-A902-EDBE-FDCA7EB0FDB9}"/>
              </a:ext>
            </a:extLst>
          </p:cNvPr>
          <p:cNvCxnSpPr>
            <a:cxnSpLocks/>
          </p:cNvCxnSpPr>
          <p:nvPr/>
        </p:nvCxnSpPr>
        <p:spPr>
          <a:xfrm>
            <a:off x="9011521" y="4158777"/>
            <a:ext cx="182" cy="2044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de flecha 145"/>
          <p:cNvCxnSpPr/>
          <p:nvPr/>
        </p:nvCxnSpPr>
        <p:spPr>
          <a:xfrm>
            <a:off x="9012705" y="4159570"/>
            <a:ext cx="359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2681" y="4792623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cto 160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2681" y="5504734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cto 161">
            <a:extLst>
              <a:ext uri="{FF2B5EF4-FFF2-40B4-BE49-F238E27FC236}">
                <a16:creationId xmlns:a16="http://schemas.microsoft.com/office/drawing/2014/main" id="{93A6BC92-E5BA-7CB6-909C-AB19947DB768}"/>
              </a:ext>
            </a:extLst>
          </p:cNvPr>
          <p:cNvCxnSpPr/>
          <p:nvPr/>
        </p:nvCxnSpPr>
        <p:spPr>
          <a:xfrm flipH="1">
            <a:off x="9011521" y="6203430"/>
            <a:ext cx="1688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Flecha derecha 168"/>
          <p:cNvSpPr/>
          <p:nvPr/>
        </p:nvSpPr>
        <p:spPr>
          <a:xfrm rot="16200000">
            <a:off x="1969429" y="3491280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0" name="Flecha derecha 169"/>
          <p:cNvSpPr/>
          <p:nvPr/>
        </p:nvSpPr>
        <p:spPr>
          <a:xfrm rot="16200000">
            <a:off x="4995608" y="3491281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1" name="Flecha derecha 170"/>
          <p:cNvSpPr/>
          <p:nvPr/>
        </p:nvSpPr>
        <p:spPr>
          <a:xfrm rot="16200000">
            <a:off x="7636488" y="3510565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2" name="Flecha derecha 171"/>
          <p:cNvSpPr/>
          <p:nvPr/>
        </p:nvSpPr>
        <p:spPr>
          <a:xfrm rot="16200000">
            <a:off x="10039646" y="3523189"/>
            <a:ext cx="202250" cy="385299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622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7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61041" y="2310493"/>
            <a:ext cx="1774032" cy="42396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actos ilícitos en la administración pública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7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883231" y="2309056"/>
            <a:ext cx="1529125" cy="42440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Satisfacción de la población</a:t>
            </a:r>
          </a:p>
        </p:txBody>
      </p:sp>
      <p:sp>
        <p:nvSpPr>
          <p:cNvPr id="17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2650843" y="1528438"/>
            <a:ext cx="1666841" cy="50289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Bienestar social y mejoramiento de su desarrollo</a:t>
            </a:r>
          </a:p>
        </p:txBody>
      </p:sp>
      <p:sp>
        <p:nvSpPr>
          <p:cNvPr id="17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001345" y="1627940"/>
            <a:ext cx="1529125" cy="43039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Recuperación de recursos públicos</a:t>
            </a:r>
          </a:p>
        </p:txBody>
      </p:sp>
      <p:sp>
        <p:nvSpPr>
          <p:cNvPr id="177" name="Rectángulo redondeado 97">
            <a:extLst>
              <a:ext uri="{FF2B5EF4-FFF2-40B4-BE49-F238E27FC236}">
                <a16:creationId xmlns:a16="http://schemas.microsoft.com/office/drawing/2014/main" id="{C062857B-84E9-E7BC-58CF-41CF33077113}"/>
              </a:ext>
            </a:extLst>
          </p:cNvPr>
          <p:cNvSpPr/>
          <p:nvPr/>
        </p:nvSpPr>
        <p:spPr>
          <a:xfrm>
            <a:off x="1563341" y="257619"/>
            <a:ext cx="8517989" cy="291093"/>
          </a:xfrm>
          <a:prstGeom prst="roundRect">
            <a:avLst/>
          </a:prstGeom>
          <a:solidFill>
            <a:srgbClr val="CC6600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bg1"/>
                </a:solidFill>
              </a:rPr>
              <a:t>Alta calidad de vida de la población</a:t>
            </a:r>
          </a:p>
        </p:txBody>
      </p:sp>
      <p:sp>
        <p:nvSpPr>
          <p:cNvPr id="17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1779715" y="909166"/>
            <a:ext cx="1529125" cy="34258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Confianza en las instituciones </a:t>
            </a:r>
          </a:p>
        </p:txBody>
      </p:sp>
      <p:sp>
        <p:nvSpPr>
          <p:cNvPr id="179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745028" y="2332391"/>
            <a:ext cx="1529125" cy="40056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Políticas públicas eficaces</a:t>
            </a:r>
          </a:p>
        </p:txBody>
      </p:sp>
      <p:sp>
        <p:nvSpPr>
          <p:cNvPr id="180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422311" y="2330332"/>
            <a:ext cx="1529125" cy="36603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Vínculo con la sociedad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1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6313589" y="1647564"/>
            <a:ext cx="1529125" cy="42773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Interés por las necesidades sociales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2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4675700" y="1579884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Logros eficientes de los programas y proyectos</a:t>
            </a:r>
          </a:p>
        </p:txBody>
      </p:sp>
      <p:sp>
        <p:nvSpPr>
          <p:cNvPr id="183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5640592" y="909272"/>
            <a:ext cx="1529125" cy="3675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solidFill>
                  <a:sysClr val="windowText" lastClr="000000"/>
                </a:solidFill>
              </a:rPr>
              <a:t>Conformidad comunitaria</a:t>
            </a:r>
          </a:p>
        </p:txBody>
      </p:sp>
      <p:sp>
        <p:nvSpPr>
          <p:cNvPr id="184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55704" y="2241374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Participación ciudadana en la gestión pública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5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32987" y="2239315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Rechazo social a la violencia de género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6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9832984" y="1509305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Atención a la violencia de género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7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141099" y="1510507"/>
            <a:ext cx="1529125" cy="4978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Inclusión de la ciudadanía en la toma de decisiones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188" name="Rectángulo redondeado 97">
            <a:extLst>
              <a:ext uri="{FF2B5EF4-FFF2-40B4-BE49-F238E27FC236}">
                <a16:creationId xmlns:a16="http://schemas.microsoft.com/office/drawing/2014/main" id="{A3918521-6C7A-6995-D141-E7859FC2B880}"/>
              </a:ext>
            </a:extLst>
          </p:cNvPr>
          <p:cNvSpPr/>
          <p:nvPr/>
        </p:nvSpPr>
        <p:spPr>
          <a:xfrm>
            <a:off x="8721522" y="876512"/>
            <a:ext cx="1945443" cy="37827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ysClr val="windowText" lastClr="000000"/>
                </a:solidFill>
              </a:rPr>
              <a:t>Reducción de la disparidad social y económica</a:t>
            </a:r>
            <a:endParaRPr lang="es-ES" sz="1050" dirty="0">
              <a:solidFill>
                <a:sysClr val="windowText" lastClr="000000"/>
              </a:solidFill>
            </a:endParaRPr>
          </a:p>
        </p:txBody>
      </p:sp>
      <p:sp>
        <p:nvSpPr>
          <p:cNvPr id="210" name="Flecha derecha 209"/>
          <p:cNvSpPr/>
          <p:nvPr/>
        </p:nvSpPr>
        <p:spPr>
          <a:xfrm rot="16200000">
            <a:off x="1517595" y="27944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19" name="Flecha derecha 218"/>
          <p:cNvSpPr/>
          <p:nvPr/>
        </p:nvSpPr>
        <p:spPr>
          <a:xfrm rot="16200000">
            <a:off x="3392559" y="280590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0" name="Flecha derecha 219"/>
          <p:cNvSpPr/>
          <p:nvPr/>
        </p:nvSpPr>
        <p:spPr>
          <a:xfrm rot="16200000">
            <a:off x="1734252" y="207810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1" name="Flecha derecha 220"/>
          <p:cNvSpPr/>
          <p:nvPr/>
        </p:nvSpPr>
        <p:spPr>
          <a:xfrm rot="16200000">
            <a:off x="3407415" y="2078109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2" name="Flecha derecha 221"/>
          <p:cNvSpPr/>
          <p:nvPr/>
        </p:nvSpPr>
        <p:spPr>
          <a:xfrm rot="16200000">
            <a:off x="3091474" y="130707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8" name="Flecha derecha 227"/>
          <p:cNvSpPr/>
          <p:nvPr/>
        </p:nvSpPr>
        <p:spPr>
          <a:xfrm rot="16200000">
            <a:off x="1851265" y="137508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9" name="Flecha derecha 228"/>
          <p:cNvSpPr/>
          <p:nvPr/>
        </p:nvSpPr>
        <p:spPr>
          <a:xfrm rot="16200000">
            <a:off x="2497736" y="641168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30" name="Flecha derecha 229"/>
          <p:cNvSpPr/>
          <p:nvPr/>
        </p:nvSpPr>
        <p:spPr>
          <a:xfrm rot="16200000">
            <a:off x="5372348" y="276336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31" name="Flecha derecha 230"/>
          <p:cNvSpPr/>
          <p:nvPr/>
        </p:nvSpPr>
        <p:spPr>
          <a:xfrm rot="16200000">
            <a:off x="7117325" y="276336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1" name="Flecha derecha 260"/>
          <p:cNvSpPr/>
          <p:nvPr/>
        </p:nvSpPr>
        <p:spPr>
          <a:xfrm rot="16200000">
            <a:off x="5426590" y="210390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2" name="Flecha derecha 261"/>
          <p:cNvSpPr/>
          <p:nvPr/>
        </p:nvSpPr>
        <p:spPr>
          <a:xfrm rot="16200000">
            <a:off x="7022441" y="2103584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3" name="Flecha derecha 262"/>
          <p:cNvSpPr/>
          <p:nvPr/>
        </p:nvSpPr>
        <p:spPr>
          <a:xfrm rot="16200000">
            <a:off x="6856273" y="140023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4" name="Flecha derecha 263"/>
          <p:cNvSpPr/>
          <p:nvPr/>
        </p:nvSpPr>
        <p:spPr>
          <a:xfrm rot="16200000">
            <a:off x="5681509" y="134264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5" name="Flecha derecha 264"/>
          <p:cNvSpPr/>
          <p:nvPr/>
        </p:nvSpPr>
        <p:spPr>
          <a:xfrm rot="16200000">
            <a:off x="6337524" y="665647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6" name="Flecha derecha 265"/>
          <p:cNvSpPr/>
          <p:nvPr/>
        </p:nvSpPr>
        <p:spPr>
          <a:xfrm rot="16200000">
            <a:off x="8827415" y="276595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7" name="Flecha derecha 266"/>
          <p:cNvSpPr/>
          <p:nvPr/>
        </p:nvSpPr>
        <p:spPr>
          <a:xfrm rot="16200000">
            <a:off x="10572392" y="2765953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8" name="Flecha derecha 267"/>
          <p:cNvSpPr/>
          <p:nvPr/>
        </p:nvSpPr>
        <p:spPr>
          <a:xfrm rot="16200000">
            <a:off x="8618402" y="201491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69" name="Flecha derecha 268"/>
          <p:cNvSpPr/>
          <p:nvPr/>
        </p:nvSpPr>
        <p:spPr>
          <a:xfrm rot="16200000">
            <a:off x="10935004" y="2014916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0" name="Flecha derecha 269"/>
          <p:cNvSpPr/>
          <p:nvPr/>
        </p:nvSpPr>
        <p:spPr>
          <a:xfrm rot="16200000">
            <a:off x="10330118" y="129991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1" name="Flecha derecha 270"/>
          <p:cNvSpPr/>
          <p:nvPr/>
        </p:nvSpPr>
        <p:spPr>
          <a:xfrm rot="16200000">
            <a:off x="8948941" y="1278000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72" name="Flecha derecha 271"/>
          <p:cNvSpPr/>
          <p:nvPr/>
        </p:nvSpPr>
        <p:spPr>
          <a:xfrm rot="16200000">
            <a:off x="9667669" y="644812"/>
            <a:ext cx="165999" cy="175063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622114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9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65D40-D354-C536-9FB9-6A9023E3D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84FF104-0AF5-1D37-2722-4193F9C92181}"/>
              </a:ext>
            </a:extLst>
          </p:cNvPr>
          <p:cNvSpPr/>
          <p:nvPr/>
        </p:nvSpPr>
        <p:spPr>
          <a:xfrm>
            <a:off x="6824380" y="318166"/>
            <a:ext cx="3932237" cy="63716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b="1" dirty="0"/>
              <a:t>Ejes Estratégicos</a:t>
            </a:r>
          </a:p>
        </p:txBody>
      </p:sp>
      <p:sp>
        <p:nvSpPr>
          <p:cNvPr id="106" name="Rectángulo: esquinas redondeadas 105">
            <a:extLst>
              <a:ext uri="{FF2B5EF4-FFF2-40B4-BE49-F238E27FC236}">
                <a16:creationId xmlns:a16="http://schemas.microsoft.com/office/drawing/2014/main" id="{3974978E-D8C1-4FBC-A0A5-6A421D019121}"/>
              </a:ext>
            </a:extLst>
          </p:cNvPr>
          <p:cNvSpPr/>
          <p:nvPr/>
        </p:nvSpPr>
        <p:spPr>
          <a:xfrm>
            <a:off x="6824380" y="2153874"/>
            <a:ext cx="346986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07" name="Marcador de contenido 2">
            <a:extLst>
              <a:ext uri="{FF2B5EF4-FFF2-40B4-BE49-F238E27FC236}">
                <a16:creationId xmlns:a16="http://schemas.microsoft.com/office/drawing/2014/main" id="{FC6B4051-90E6-58FE-8498-4B5C0C6730F1}"/>
              </a:ext>
            </a:extLst>
          </p:cNvPr>
          <p:cNvSpPr txBox="1">
            <a:spLocks/>
          </p:cNvSpPr>
          <p:nvPr/>
        </p:nvSpPr>
        <p:spPr>
          <a:xfrm>
            <a:off x="7231257" y="2778378"/>
            <a:ext cx="2716680" cy="214614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Objetivo General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Temáticas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Objetivos Particulares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Estrategias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Líneas de Acción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900" dirty="0"/>
              <a:t>Indicadores y Metas</a:t>
            </a:r>
            <a:endParaRPr lang="es-ES" sz="1200" dirty="0"/>
          </a:p>
          <a:p>
            <a:pPr>
              <a:buFont typeface="Wingdings" panose="05000000000000000000" pitchFamily="2" charset="2"/>
              <a:buChar char="ü"/>
            </a:pPr>
            <a:endParaRPr lang="es-ES" sz="1800" dirty="0"/>
          </a:p>
        </p:txBody>
      </p:sp>
      <p:sp>
        <p:nvSpPr>
          <p:cNvPr id="108" name="Rectángulo 107">
            <a:extLst>
              <a:ext uri="{FF2B5EF4-FFF2-40B4-BE49-F238E27FC236}">
                <a16:creationId xmlns:a16="http://schemas.microsoft.com/office/drawing/2014/main" id="{9BEE4E13-0D47-4938-E4D0-396125B25DE7}"/>
              </a:ext>
            </a:extLst>
          </p:cNvPr>
          <p:cNvSpPr/>
          <p:nvPr/>
        </p:nvSpPr>
        <p:spPr>
          <a:xfrm>
            <a:off x="7151205" y="1466696"/>
            <a:ext cx="2545438" cy="63716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200" b="1" dirty="0">
                <a:latin typeface="+mj-lt"/>
                <a:ea typeface="+mj-ea"/>
                <a:cs typeface="+mj-cs"/>
              </a:rPr>
              <a:t>Cada Eje contiene:</a:t>
            </a:r>
            <a:endParaRPr lang="en-US" sz="2200" dirty="0">
              <a:latin typeface="+mj-lt"/>
              <a:ea typeface="+mj-ea"/>
              <a:cs typeface="+mj-cs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9849A12D-D86E-5704-EDD6-3CE5CC88B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71" y="1317621"/>
            <a:ext cx="1633870" cy="245080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79450AA-2ABC-AD32-3019-05325F1E8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442" y="1317621"/>
            <a:ext cx="1633870" cy="2450804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33EBF44-7A6C-92F5-AFF9-58521E060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113" y="1317621"/>
            <a:ext cx="1639966" cy="245080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A4822BC-D1D6-1A05-7A53-A064C7CF3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259" y="3875707"/>
            <a:ext cx="1633870" cy="251177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A1A9EFE2-2FD9-BAD5-8EFC-16162B1917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8226" y="3875707"/>
            <a:ext cx="1633870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A988D-A22C-B29A-574C-29F9CDA06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4A01C10F-0382-6695-1419-919E134CA351}"/>
              </a:ext>
            </a:extLst>
          </p:cNvPr>
          <p:cNvSpPr/>
          <p:nvPr/>
        </p:nvSpPr>
        <p:spPr>
          <a:xfrm>
            <a:off x="10330767" y="4449424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836813" y="3266630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6613564-36AC-831D-212A-221547B4E190}"/>
              </a:ext>
            </a:extLst>
          </p:cNvPr>
          <p:cNvSpPr/>
          <p:nvPr/>
        </p:nvSpPr>
        <p:spPr>
          <a:xfrm>
            <a:off x="4824776" y="248775"/>
            <a:ext cx="638170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indent="-720725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Eje 1. </a:t>
            </a:r>
            <a:r>
              <a:rPr lang="es-ES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 Martín Texmelucan con más y mejor Seguridad</a:t>
            </a:r>
            <a:endParaRPr lang="es-MX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F912284-9D53-5F35-91C6-1FB5F3A04210}"/>
              </a:ext>
            </a:extLst>
          </p:cNvPr>
          <p:cNvSpPr/>
          <p:nvPr/>
        </p:nvSpPr>
        <p:spPr>
          <a:xfrm>
            <a:off x="5087559" y="1642993"/>
            <a:ext cx="3677055" cy="3511685"/>
          </a:xfrm>
          <a:prstGeom prst="rect">
            <a:avLst/>
          </a:prstGeom>
          <a:noFill/>
          <a:ln w="19050">
            <a:solidFill>
              <a:srgbClr val="976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2CD5511-8CAF-9540-7E55-F1571B207985}"/>
              </a:ext>
            </a:extLst>
          </p:cNvPr>
          <p:cNvSpPr/>
          <p:nvPr/>
        </p:nvSpPr>
        <p:spPr>
          <a:xfrm>
            <a:off x="6070052" y="4814210"/>
            <a:ext cx="3278222" cy="832112"/>
          </a:xfrm>
          <a:prstGeom prst="rect">
            <a:avLst/>
          </a:prstGeom>
          <a:solidFill>
            <a:srgbClr val="70623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none" strike="noStrike" dirty="0">
                <a:solidFill>
                  <a:schemeClr val="bg1"/>
                </a:solidFill>
                <a:effectLst/>
              </a:rPr>
              <a:t>Indicadores: </a:t>
            </a:r>
            <a:r>
              <a:rPr lang="es-ES" b="1" dirty="0">
                <a:solidFill>
                  <a:schemeClr val="bg1"/>
                </a:solidFill>
              </a:rPr>
              <a:t>3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AC23C3-BDFB-7AAC-B9FC-235250F1821F}"/>
              </a:ext>
            </a:extLst>
          </p:cNvPr>
          <p:cNvSpPr txBox="1"/>
          <p:nvPr/>
        </p:nvSpPr>
        <p:spPr>
          <a:xfrm>
            <a:off x="5139736" y="2543201"/>
            <a:ext cx="3572699" cy="1481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509588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E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1.1.	</a:t>
            </a:r>
            <a:r>
              <a:rPr lang="es-ES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Seguridad Pública y Paz Social</a:t>
            </a:r>
          </a:p>
          <a:p>
            <a:pPr marL="622300" indent="-509588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ES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1.2.	Protección Civil</a:t>
            </a:r>
          </a:p>
          <a:p>
            <a:pPr marL="622300" indent="-509588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ES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1.3.	Movilidad y Seguridad Vial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F98268-BBA7-344B-A4B4-7843EE7C78CF}"/>
              </a:ext>
            </a:extLst>
          </p:cNvPr>
          <p:cNvSpPr txBox="1"/>
          <p:nvPr/>
        </p:nvSpPr>
        <p:spPr>
          <a:xfrm>
            <a:off x="6203594" y="1642991"/>
            <a:ext cx="130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/>
            <a:r>
              <a:rPr lang="es-ES" sz="20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Temáticas</a:t>
            </a:r>
            <a:endParaRPr lang="es-MX" sz="2000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732456" y="2680935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Estrategias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C42306A-D60D-0688-11BC-21BFBA52C165}"/>
              </a:ext>
            </a:extLst>
          </p:cNvPr>
          <p:cNvSpPr/>
          <p:nvPr/>
        </p:nvSpPr>
        <p:spPr>
          <a:xfrm>
            <a:off x="10226410" y="3814694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Líneas de Acción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94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39ED3A8C-7957-D975-21BA-FB9C608DA937}"/>
              </a:ext>
            </a:extLst>
          </p:cNvPr>
          <p:cNvSpPr/>
          <p:nvPr/>
        </p:nvSpPr>
        <p:spPr>
          <a:xfrm>
            <a:off x="544749" y="1864457"/>
            <a:ext cx="384387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F7AFB08-D6E9-FCE0-6344-DB51C0000287}"/>
              </a:ext>
            </a:extLst>
          </p:cNvPr>
          <p:cNvSpPr txBox="1"/>
          <p:nvPr/>
        </p:nvSpPr>
        <p:spPr>
          <a:xfrm>
            <a:off x="667949" y="2364116"/>
            <a:ext cx="3572699" cy="2450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Proteger la integridad física y hacer respetar los derechos de las personas, a través de la implementación de procesos, infraestructura y equipamiento, que garanticen la seguridad y paz social de la ciudadanía; para un mejor desarrollo comunitario.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D4ABA1F-5D36-4DCF-2E00-986BA77886C9}"/>
              </a:ext>
            </a:extLst>
          </p:cNvPr>
          <p:cNvSpPr/>
          <p:nvPr/>
        </p:nvSpPr>
        <p:spPr>
          <a:xfrm>
            <a:off x="918759" y="1642991"/>
            <a:ext cx="1744204" cy="47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288259" y="2203141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183902" y="1617446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Objetivos Particulares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908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97A1D-73AF-C3A6-0B89-F43BA5F6A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EC44910-B2AD-523B-974A-B1769D5DBD95}"/>
              </a:ext>
            </a:extLst>
          </p:cNvPr>
          <p:cNvSpPr/>
          <p:nvPr/>
        </p:nvSpPr>
        <p:spPr>
          <a:xfrm>
            <a:off x="5035974" y="277193"/>
            <a:ext cx="6096000" cy="88267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3275" indent="-803275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Eje 2. </a:t>
            </a:r>
            <a:r>
              <a:rPr lang="es-ES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 Martín Texmelucan más Próspero y con Desarrollo Económico</a:t>
            </a:r>
            <a:endParaRPr lang="es-MX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921CA1-BAA5-CEB7-E236-5B637D5835BA}"/>
              </a:ext>
            </a:extLst>
          </p:cNvPr>
          <p:cNvSpPr/>
          <p:nvPr/>
        </p:nvSpPr>
        <p:spPr>
          <a:xfrm>
            <a:off x="4920743" y="1642993"/>
            <a:ext cx="3843872" cy="3511685"/>
          </a:xfrm>
          <a:prstGeom prst="rect">
            <a:avLst/>
          </a:prstGeom>
          <a:noFill/>
          <a:ln w="19050">
            <a:solidFill>
              <a:srgbClr val="976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917FF5-1CE7-45E8-3118-5F7816A0149E}"/>
              </a:ext>
            </a:extLst>
          </p:cNvPr>
          <p:cNvSpPr/>
          <p:nvPr/>
        </p:nvSpPr>
        <p:spPr>
          <a:xfrm>
            <a:off x="6070052" y="4814210"/>
            <a:ext cx="3278222" cy="832112"/>
          </a:xfrm>
          <a:prstGeom prst="rect">
            <a:avLst/>
          </a:prstGeom>
          <a:solidFill>
            <a:srgbClr val="70623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none" strike="noStrike" dirty="0">
                <a:solidFill>
                  <a:schemeClr val="bg1"/>
                </a:solidFill>
                <a:effectLst/>
              </a:rPr>
              <a:t>Indicadores: 3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2583C47-3C8E-A70B-6FED-B9AAC6C5A237}"/>
              </a:ext>
            </a:extLst>
          </p:cNvPr>
          <p:cNvSpPr txBox="1"/>
          <p:nvPr/>
        </p:nvSpPr>
        <p:spPr>
          <a:xfrm>
            <a:off x="4807235" y="2352243"/>
            <a:ext cx="4006018" cy="2065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4988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2.1	Fomento al Comercio, Servicios, Industria, Inversión y Desarrollo Regional</a:t>
            </a:r>
          </a:p>
          <a:p>
            <a:pPr marL="534988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2.2	Impuso al Desarrollo del Turismo y Cultura</a:t>
            </a:r>
          </a:p>
          <a:p>
            <a:pPr marL="534988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2.3	Impulso al Campo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A0B4E5-EA7F-4DB0-7821-18CA2EC4294A}"/>
              </a:ext>
            </a:extLst>
          </p:cNvPr>
          <p:cNvSpPr txBox="1"/>
          <p:nvPr/>
        </p:nvSpPr>
        <p:spPr>
          <a:xfrm>
            <a:off x="6203594" y="1642991"/>
            <a:ext cx="130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/>
            <a:r>
              <a:rPr lang="es-ES" sz="20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Temáticas</a:t>
            </a:r>
            <a:endParaRPr lang="es-MX" sz="2000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951B2593-AB25-3352-3EFC-14E43FAD3811}"/>
              </a:ext>
            </a:extLst>
          </p:cNvPr>
          <p:cNvSpPr/>
          <p:nvPr/>
        </p:nvSpPr>
        <p:spPr>
          <a:xfrm>
            <a:off x="544749" y="1864457"/>
            <a:ext cx="384387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712BDB0-9757-0A8D-B0F5-689E7FC78BBC}"/>
              </a:ext>
            </a:extLst>
          </p:cNvPr>
          <p:cNvSpPr txBox="1"/>
          <p:nvPr/>
        </p:nvSpPr>
        <p:spPr>
          <a:xfrm>
            <a:off x="685360" y="2322889"/>
            <a:ext cx="35726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>
              <a:spcBef>
                <a:spcPts val="800"/>
              </a:spcBef>
            </a:pPr>
            <a:r>
              <a:rPr lang="es-ES" sz="1800" dirty="0">
                <a:solidFill>
                  <a:srgbClr val="000000"/>
                </a:solidFill>
                <a:latin typeface="Calibri" panose="020F0502020204030204" pitchFamily="34" charset="0"/>
              </a:rPr>
              <a:t>Impulsar el desarrollo económico de los sectores productivos para un crecimiento sostenible, equitativo e incluyente; que propicie fuentes de empleo con mejores sueldos, contribuyendo a la reducción del rezago social, para mejorar la calidad de vida en la población. </a:t>
            </a:r>
            <a:endParaRPr lang="es-MX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23EB79C-10B3-7B15-7772-BB8E762BCA02}"/>
              </a:ext>
            </a:extLst>
          </p:cNvPr>
          <p:cNvSpPr/>
          <p:nvPr/>
        </p:nvSpPr>
        <p:spPr>
          <a:xfrm>
            <a:off x="918759" y="1642991"/>
            <a:ext cx="1744204" cy="47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A01C10F-0382-6695-1419-919E134CA351}"/>
              </a:ext>
            </a:extLst>
          </p:cNvPr>
          <p:cNvSpPr/>
          <p:nvPr/>
        </p:nvSpPr>
        <p:spPr>
          <a:xfrm>
            <a:off x="10302845" y="4449424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808891" y="3266630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704534" y="2680935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Estrategias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C42306A-D60D-0688-11BC-21BFBA52C165}"/>
              </a:ext>
            </a:extLst>
          </p:cNvPr>
          <p:cNvSpPr/>
          <p:nvPr/>
        </p:nvSpPr>
        <p:spPr>
          <a:xfrm>
            <a:off x="10198488" y="3814694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Líneas de Acción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71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260337" y="2203141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155980" y="1617446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Objetivos Particulares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39864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81A5-A9AF-8413-FC9A-51ECA31FF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D62D2A7-D151-FD84-13FD-F81CC0D70D63}"/>
              </a:ext>
            </a:extLst>
          </p:cNvPr>
          <p:cNvSpPr/>
          <p:nvPr/>
        </p:nvSpPr>
        <p:spPr>
          <a:xfrm>
            <a:off x="5172162" y="314739"/>
            <a:ext cx="6096000" cy="8691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0725" indent="-720725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Eje 3. </a:t>
            </a:r>
            <a:r>
              <a:rPr lang="es-ES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 Martín Texmelucan más justo y con Bienestar Familiar</a:t>
            </a:r>
            <a:endParaRPr lang="es-MX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DF34346-3126-EA1F-88F9-3E3B3A9C17E8}"/>
              </a:ext>
            </a:extLst>
          </p:cNvPr>
          <p:cNvSpPr/>
          <p:nvPr/>
        </p:nvSpPr>
        <p:spPr>
          <a:xfrm>
            <a:off x="4920743" y="1642993"/>
            <a:ext cx="3843872" cy="3511685"/>
          </a:xfrm>
          <a:prstGeom prst="rect">
            <a:avLst/>
          </a:prstGeom>
          <a:noFill/>
          <a:ln w="19050">
            <a:solidFill>
              <a:srgbClr val="976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23FBAE3-3BB0-7922-8EC5-26DB85BAC6BD}"/>
              </a:ext>
            </a:extLst>
          </p:cNvPr>
          <p:cNvSpPr/>
          <p:nvPr/>
        </p:nvSpPr>
        <p:spPr>
          <a:xfrm>
            <a:off x="6070052" y="4814210"/>
            <a:ext cx="3278222" cy="832112"/>
          </a:xfrm>
          <a:prstGeom prst="rect">
            <a:avLst/>
          </a:prstGeom>
          <a:solidFill>
            <a:srgbClr val="70623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none" strike="noStrike" dirty="0">
                <a:solidFill>
                  <a:schemeClr val="bg1"/>
                </a:solidFill>
                <a:effectLst/>
              </a:rPr>
              <a:t>Indicadores: 5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E1050B-77B3-0EA9-816D-331D8F9FFBBA}"/>
              </a:ext>
            </a:extLst>
          </p:cNvPr>
          <p:cNvSpPr txBox="1"/>
          <p:nvPr/>
        </p:nvSpPr>
        <p:spPr>
          <a:xfrm>
            <a:off x="4934735" y="2203176"/>
            <a:ext cx="3843872" cy="227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3.1	Fomento a la Salud</a:t>
            </a:r>
          </a:p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3.2	Impulso a la Educación</a:t>
            </a:r>
          </a:p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3.3	Vivienda Digno</a:t>
            </a:r>
          </a:p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3.4	Impulso al Deporte y Actividades Recreativas</a:t>
            </a:r>
          </a:p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3.5	Atención a Grupos </a:t>
            </a:r>
            <a:r>
              <a:rPr lang="es-ES" kern="100" dirty="0">
                <a:ea typeface="Aptos" panose="020B0004020202020204" pitchFamily="34" charset="0"/>
                <a:cs typeface="Times New Roman" panose="02020603050405020304" pitchFamily="18" charset="0"/>
              </a:rPr>
              <a:t>V</a:t>
            </a: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ulnerables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C0AD88-15DD-76A3-9F2D-B8895EC071A3}"/>
              </a:ext>
            </a:extLst>
          </p:cNvPr>
          <p:cNvSpPr txBox="1"/>
          <p:nvPr/>
        </p:nvSpPr>
        <p:spPr>
          <a:xfrm>
            <a:off x="6203594" y="1642991"/>
            <a:ext cx="130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/>
            <a:r>
              <a:rPr lang="es-ES" sz="20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Temáticas</a:t>
            </a:r>
            <a:endParaRPr lang="es-MX" sz="2000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ABCEECC-14AA-885A-55CE-1DEDC6DBABE4}"/>
              </a:ext>
            </a:extLst>
          </p:cNvPr>
          <p:cNvSpPr/>
          <p:nvPr/>
        </p:nvSpPr>
        <p:spPr>
          <a:xfrm>
            <a:off x="544749" y="1864457"/>
            <a:ext cx="384387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D42D72E-866E-C6EE-D4EB-01A73E34AE8A}"/>
              </a:ext>
            </a:extLst>
          </p:cNvPr>
          <p:cNvSpPr txBox="1"/>
          <p:nvPr/>
        </p:nvSpPr>
        <p:spPr>
          <a:xfrm>
            <a:off x="685360" y="2322889"/>
            <a:ext cx="35726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>
              <a:spcBef>
                <a:spcPts val="800"/>
              </a:spcBef>
            </a:pPr>
            <a:r>
              <a:rPr lang="es-ES" sz="1800" dirty="0">
                <a:solidFill>
                  <a:srgbClr val="000000"/>
                </a:solidFill>
                <a:latin typeface="Calibri" panose="020F0502020204030204" pitchFamily="34" charset="0"/>
              </a:rPr>
              <a:t>Lograr el bienestar de las familias que habitan en el municipio, a través del establecimiento de mecanismos eficientes que permitan reducir la desigualdad, pobreza y exclusión social; para un desarrollo integral de la población.</a:t>
            </a:r>
            <a:endParaRPr lang="es-MX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E203F27-31B0-789D-FF70-95792E30B4B2}"/>
              </a:ext>
            </a:extLst>
          </p:cNvPr>
          <p:cNvSpPr/>
          <p:nvPr/>
        </p:nvSpPr>
        <p:spPr>
          <a:xfrm>
            <a:off x="918759" y="1642991"/>
            <a:ext cx="1744204" cy="47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latin typeface="Aptos Display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A01C10F-0382-6695-1419-919E134CA351}"/>
              </a:ext>
            </a:extLst>
          </p:cNvPr>
          <p:cNvSpPr/>
          <p:nvPr/>
        </p:nvSpPr>
        <p:spPr>
          <a:xfrm>
            <a:off x="10254207" y="4473926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760253" y="3291132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655896" y="2705437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Estrategias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C42306A-D60D-0688-11BC-21BFBA52C165}"/>
              </a:ext>
            </a:extLst>
          </p:cNvPr>
          <p:cNvSpPr/>
          <p:nvPr/>
        </p:nvSpPr>
        <p:spPr>
          <a:xfrm>
            <a:off x="10149850" y="3839196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Líneas de Acción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72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211699" y="2227643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107342" y="1641948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Objetivos Particulares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0246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7C724-E142-B791-71EA-A5C3F7A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5DE1D40-7197-2857-514E-A5EA1AD5BDD3}"/>
              </a:ext>
            </a:extLst>
          </p:cNvPr>
          <p:cNvSpPr/>
          <p:nvPr/>
        </p:nvSpPr>
        <p:spPr>
          <a:xfrm>
            <a:off x="4802510" y="438102"/>
            <a:ext cx="6082742" cy="86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indent="-720725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Eje 4. </a:t>
            </a:r>
            <a:r>
              <a:rPr lang="es-ES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 Martín Texmelucan Sustentable, Ordenado y con mejor Calidad de Vida</a:t>
            </a:r>
            <a:endParaRPr lang="es-MX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5CEE5E5-5AC6-6411-67E8-B8DF038BF0CC}"/>
              </a:ext>
            </a:extLst>
          </p:cNvPr>
          <p:cNvSpPr/>
          <p:nvPr/>
        </p:nvSpPr>
        <p:spPr>
          <a:xfrm>
            <a:off x="4920743" y="1642993"/>
            <a:ext cx="3843872" cy="3511685"/>
          </a:xfrm>
          <a:prstGeom prst="rect">
            <a:avLst/>
          </a:prstGeom>
          <a:noFill/>
          <a:ln w="19050">
            <a:solidFill>
              <a:srgbClr val="976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DBB26F0-A802-C1FC-CA75-792417295D28}"/>
              </a:ext>
            </a:extLst>
          </p:cNvPr>
          <p:cNvSpPr/>
          <p:nvPr/>
        </p:nvSpPr>
        <p:spPr>
          <a:xfrm>
            <a:off x="6070052" y="4814210"/>
            <a:ext cx="3278222" cy="832112"/>
          </a:xfrm>
          <a:prstGeom prst="rect">
            <a:avLst/>
          </a:prstGeom>
          <a:solidFill>
            <a:srgbClr val="706234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none" strike="noStrike" dirty="0">
                <a:solidFill>
                  <a:schemeClr val="bg1"/>
                </a:solidFill>
                <a:effectLst/>
              </a:rPr>
              <a:t>Indicadores: 4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ACC4E2-91FF-3EC5-26B9-810B975364BB}"/>
              </a:ext>
            </a:extLst>
          </p:cNvPr>
          <p:cNvSpPr txBox="1"/>
          <p:nvPr/>
        </p:nvSpPr>
        <p:spPr>
          <a:xfrm>
            <a:off x="5193111" y="2292573"/>
            <a:ext cx="3571504" cy="2567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07000"/>
              </a:lnSpc>
              <a:spcAft>
                <a:spcPts val="800"/>
              </a:spcAft>
            </a:pPr>
            <a:r>
              <a:rPr lang="es-MX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.1	Manejo Sustentable de los Recursos Naturales y Ordenamiento Territorial</a:t>
            </a:r>
          </a:p>
          <a:p>
            <a:pPr marL="360363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4.2	Servicios Públicos de Calidad</a:t>
            </a:r>
          </a:p>
          <a:p>
            <a:pPr marL="360363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4.3	Seres Sintientes	</a:t>
            </a:r>
          </a:p>
          <a:p>
            <a:pPr marL="360363" indent="-3603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4.4	Desarrollo de Obra Pública</a:t>
            </a:r>
          </a:p>
          <a:p>
            <a:pPr marL="447675" indent="-360363">
              <a:lnSpc>
                <a:spcPct val="107000"/>
              </a:lnSpc>
              <a:spcAft>
                <a:spcPts val="800"/>
              </a:spcAft>
            </a:pPr>
            <a:endParaRPr lang="es-MX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8D132E0-D333-A7D7-8B75-11B5AFEEE481}"/>
              </a:ext>
            </a:extLst>
          </p:cNvPr>
          <p:cNvSpPr txBox="1"/>
          <p:nvPr/>
        </p:nvSpPr>
        <p:spPr>
          <a:xfrm>
            <a:off x="6203594" y="1642991"/>
            <a:ext cx="130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/>
            <a:r>
              <a:rPr lang="es-ES" sz="20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Temáticas</a:t>
            </a:r>
            <a:endParaRPr lang="es-MX" sz="2000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F1E811DA-00C5-1BDF-ED6C-D2272881F751}"/>
              </a:ext>
            </a:extLst>
          </p:cNvPr>
          <p:cNvSpPr/>
          <p:nvPr/>
        </p:nvSpPr>
        <p:spPr>
          <a:xfrm>
            <a:off x="544749" y="1864457"/>
            <a:ext cx="384387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0B2C20F-50FA-A470-5B16-911163288055}"/>
              </a:ext>
            </a:extLst>
          </p:cNvPr>
          <p:cNvSpPr txBox="1"/>
          <p:nvPr/>
        </p:nvSpPr>
        <p:spPr>
          <a:xfrm>
            <a:off x="685360" y="2322889"/>
            <a:ext cx="35726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>
              <a:spcBef>
                <a:spcPts val="800"/>
              </a:spcBef>
            </a:pPr>
            <a:r>
              <a:rPr lang="es-ES" sz="1800" dirty="0">
                <a:solidFill>
                  <a:srgbClr val="000000"/>
                </a:solidFill>
                <a:latin typeface="Calibri" panose="020F0502020204030204" pitchFamily="34" charset="0"/>
              </a:rPr>
              <a:t>Promover el desarrollo territorial ordenado bajo un marco jurídico regulatorio, en donde se atiendan las demandas de servicios públicos con el fortalecimiento de la infraestructura y equipamiento urbano; garantizando el manejo sustentable de los recursos naturales. </a:t>
            </a:r>
            <a:endParaRPr lang="es-MX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ACB5FE9-29A8-A016-F2BF-C679439AB563}"/>
              </a:ext>
            </a:extLst>
          </p:cNvPr>
          <p:cNvSpPr/>
          <p:nvPr/>
        </p:nvSpPr>
        <p:spPr>
          <a:xfrm>
            <a:off x="918759" y="1642991"/>
            <a:ext cx="1744204" cy="47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latin typeface="Aptos Display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A01C10F-0382-6695-1419-919E134CA351}"/>
              </a:ext>
            </a:extLst>
          </p:cNvPr>
          <p:cNvSpPr/>
          <p:nvPr/>
        </p:nvSpPr>
        <p:spPr>
          <a:xfrm>
            <a:off x="10292601" y="4474969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798647" y="3292175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694290" y="2706480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Estrategias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C42306A-D60D-0688-11BC-21BFBA52C165}"/>
              </a:ext>
            </a:extLst>
          </p:cNvPr>
          <p:cNvSpPr/>
          <p:nvPr/>
        </p:nvSpPr>
        <p:spPr>
          <a:xfrm>
            <a:off x="10188244" y="3840239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Líneas de Acción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73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250093" y="2228686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145736" y="1642991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Objetivos Particulares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5233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F536-CDA6-7287-1479-2B595C853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767703A-B233-527D-DFD8-76A35A4D6AFC}"/>
              </a:ext>
            </a:extLst>
          </p:cNvPr>
          <p:cNvSpPr/>
          <p:nvPr/>
        </p:nvSpPr>
        <p:spPr>
          <a:xfrm>
            <a:off x="4788948" y="263847"/>
            <a:ext cx="6875841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3275" indent="-714375"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Eje 5. </a:t>
            </a:r>
            <a:r>
              <a:rPr lang="es-ES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 Martín Texmelucan con un Gobierno abierto que escucha y resuelve</a:t>
            </a:r>
            <a:endParaRPr lang="es-MX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732021D-CDFC-E793-E4C5-53720F4B0D84}"/>
              </a:ext>
            </a:extLst>
          </p:cNvPr>
          <p:cNvSpPr/>
          <p:nvPr/>
        </p:nvSpPr>
        <p:spPr>
          <a:xfrm>
            <a:off x="4844374" y="1642993"/>
            <a:ext cx="4043759" cy="3511685"/>
          </a:xfrm>
          <a:prstGeom prst="rect">
            <a:avLst/>
          </a:prstGeom>
          <a:noFill/>
          <a:ln w="19050">
            <a:solidFill>
              <a:srgbClr val="976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4D77A07-4ADB-53DC-0BE3-E5097BD09FD2}"/>
              </a:ext>
            </a:extLst>
          </p:cNvPr>
          <p:cNvSpPr/>
          <p:nvPr/>
        </p:nvSpPr>
        <p:spPr>
          <a:xfrm>
            <a:off x="6070052" y="4814210"/>
            <a:ext cx="3278222" cy="832112"/>
          </a:xfrm>
          <a:prstGeom prst="rect">
            <a:avLst/>
          </a:prstGeom>
          <a:solidFill>
            <a:srgbClr val="70623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u="none" strike="noStrike" dirty="0">
                <a:solidFill>
                  <a:schemeClr val="bg1"/>
                </a:solidFill>
                <a:effectLst/>
              </a:rPr>
              <a:t>Indicadores: 4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083CB47-2907-98CB-9A39-7429BF445556}"/>
              </a:ext>
            </a:extLst>
          </p:cNvPr>
          <p:cNvSpPr txBox="1"/>
          <p:nvPr/>
        </p:nvSpPr>
        <p:spPr>
          <a:xfrm>
            <a:off x="4788948" y="2018393"/>
            <a:ext cx="4099185" cy="2165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3349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5.1	Gobernanza, Finanzas Públicas Sanas y Combate a la Corrupción</a:t>
            </a:r>
            <a:endParaRPr lang="es-ES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47675" indent="-3349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5.2	Planeación, desarrollo Administrativo y tecnologías de la información	</a:t>
            </a:r>
          </a:p>
          <a:p>
            <a:pPr marL="447675" indent="-3349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5.3	Atención y Participación Ciudadana</a:t>
            </a:r>
          </a:p>
          <a:p>
            <a:pPr marL="447675" indent="-334963">
              <a:lnSpc>
                <a:spcPct val="107000"/>
              </a:lnSpc>
              <a:spcAft>
                <a:spcPts val="800"/>
              </a:spcAft>
            </a:pPr>
            <a:r>
              <a:rPr lang="es-ES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5.4	Perspectiva de Género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5EFF48B-196D-18AF-3D6F-514E5C70588C}"/>
              </a:ext>
            </a:extLst>
          </p:cNvPr>
          <p:cNvSpPr txBox="1"/>
          <p:nvPr/>
        </p:nvSpPr>
        <p:spPr>
          <a:xfrm>
            <a:off x="6203594" y="1642991"/>
            <a:ext cx="1306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/>
            <a:r>
              <a:rPr lang="es-ES" sz="20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Temáticas</a:t>
            </a:r>
            <a:endParaRPr lang="es-MX" sz="2000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59F8FC6E-3D6A-A722-141F-D03C8CE5C796}"/>
              </a:ext>
            </a:extLst>
          </p:cNvPr>
          <p:cNvSpPr/>
          <p:nvPr/>
        </p:nvSpPr>
        <p:spPr>
          <a:xfrm>
            <a:off x="544749" y="1864457"/>
            <a:ext cx="3843873" cy="342334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BFA3FE-377A-F6E2-9F63-B9C39873E3EE}"/>
              </a:ext>
            </a:extLst>
          </p:cNvPr>
          <p:cNvSpPr txBox="1"/>
          <p:nvPr/>
        </p:nvSpPr>
        <p:spPr>
          <a:xfrm>
            <a:off x="631123" y="2214187"/>
            <a:ext cx="35726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>
              <a:spcBef>
                <a:spcPts val="800"/>
              </a:spcBef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</a:rPr>
              <a:t>Garantizar una gestión pública abierta, transparente y que combate la corrupción; siendo participativa, que escuche y atienda de manera inmediata las necesidades de la población, a través del fortalecimiento de las instituciones públicas municipales, capaces de generar confianza entre la ciudadanía. 	</a:t>
            </a:r>
            <a:endParaRPr lang="es-MX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8FAD616-9641-21C6-EB31-F24906239C90}"/>
              </a:ext>
            </a:extLst>
          </p:cNvPr>
          <p:cNvSpPr/>
          <p:nvPr/>
        </p:nvSpPr>
        <p:spPr>
          <a:xfrm>
            <a:off x="918759" y="1642991"/>
            <a:ext cx="1744204" cy="47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kern="100" dirty="0">
                <a:latin typeface="Aptos Display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A01C10F-0382-6695-1419-919E134CA351}"/>
              </a:ext>
            </a:extLst>
          </p:cNvPr>
          <p:cNvSpPr/>
          <p:nvPr/>
        </p:nvSpPr>
        <p:spPr>
          <a:xfrm>
            <a:off x="10292601" y="4474969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798647" y="3292175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694290" y="2706480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Estrategias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C42306A-D60D-0688-11BC-21BFBA52C165}"/>
              </a:ext>
            </a:extLst>
          </p:cNvPr>
          <p:cNvSpPr/>
          <p:nvPr/>
        </p:nvSpPr>
        <p:spPr>
          <a:xfrm>
            <a:off x="10188244" y="3840239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rgbClr val="976C0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Líneas de Acción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118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4209DCC-67AC-50C8-EB00-D524A0CCB381}"/>
              </a:ext>
            </a:extLst>
          </p:cNvPr>
          <p:cNvSpPr/>
          <p:nvPr/>
        </p:nvSpPr>
        <p:spPr>
          <a:xfrm>
            <a:off x="9250093" y="2228686"/>
            <a:ext cx="1536376" cy="3647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86DD8D0-83F4-2505-4615-57CFE316097D}"/>
              </a:ext>
            </a:extLst>
          </p:cNvPr>
          <p:cNvSpPr/>
          <p:nvPr/>
        </p:nvSpPr>
        <p:spPr>
          <a:xfrm>
            <a:off x="9145736" y="1642991"/>
            <a:ext cx="1536376" cy="81712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Objetivos Particulares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8464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DE01C-1F41-C0E7-2C44-A74489514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7A43640-9AAC-F9ED-EA43-E0BB64FC19F0}"/>
              </a:ext>
            </a:extLst>
          </p:cNvPr>
          <p:cNvSpPr/>
          <p:nvPr/>
        </p:nvSpPr>
        <p:spPr>
          <a:xfrm>
            <a:off x="8389054" y="197206"/>
            <a:ext cx="2196502" cy="63716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Resumen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6" name="Rectángulo: esquinas redondeadas 55">
            <a:extLst>
              <a:ext uri="{FF2B5EF4-FFF2-40B4-BE49-F238E27FC236}">
                <a16:creationId xmlns:a16="http://schemas.microsoft.com/office/drawing/2014/main" id="{DE9BDB8D-F40B-FD89-05B5-4706C6645752}"/>
              </a:ext>
            </a:extLst>
          </p:cNvPr>
          <p:cNvSpPr/>
          <p:nvPr/>
        </p:nvSpPr>
        <p:spPr>
          <a:xfrm>
            <a:off x="2464309" y="4189238"/>
            <a:ext cx="3965543" cy="1667874"/>
          </a:xfrm>
          <a:prstGeom prst="round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5  Ejes</a:t>
            </a:r>
          </a:p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19  Temáticas</a:t>
            </a:r>
          </a:p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70  Estrategias</a:t>
            </a:r>
          </a:p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428 Líneas de acción</a:t>
            </a:r>
          </a:p>
          <a:p>
            <a:pPr algn="ctr"/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19 Indicadores</a:t>
            </a:r>
            <a:endParaRPr lang="es-MX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F3CB43B9-0D7F-D6EB-9B4E-8B6FE9B42218}"/>
              </a:ext>
            </a:extLst>
          </p:cNvPr>
          <p:cNvSpPr/>
          <p:nvPr/>
        </p:nvSpPr>
        <p:spPr>
          <a:xfrm>
            <a:off x="8533418" y="3901433"/>
            <a:ext cx="3011602" cy="2006748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rgbClr val="976C0D"/>
                </a:solidFill>
              </a:rPr>
              <a:t>Enfoques Estratégicos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Anticorrupción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Atención a niñas, niños y adolescentes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Atención a pueblos indígenas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Derechos Humanos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Igualdad Sustantiva</a:t>
            </a:r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ACA5F553-042B-8C10-EBC9-828406D19B64}"/>
              </a:ext>
            </a:extLst>
          </p:cNvPr>
          <p:cNvSpPr/>
          <p:nvPr/>
        </p:nvSpPr>
        <p:spPr>
          <a:xfrm rot="10800000">
            <a:off x="2811294" y="3786349"/>
            <a:ext cx="2835291" cy="230168"/>
          </a:xfrm>
          <a:prstGeom prst="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3F03BCD-4BE9-DC39-8937-8EC7E0954398}"/>
              </a:ext>
            </a:extLst>
          </p:cNvPr>
          <p:cNvSpPr/>
          <p:nvPr/>
        </p:nvSpPr>
        <p:spPr>
          <a:xfrm>
            <a:off x="8385995" y="2449661"/>
            <a:ext cx="3300331" cy="1103667"/>
          </a:xfrm>
          <a:prstGeom prst="rect">
            <a:avLst/>
          </a:prstGeom>
          <a:solidFill>
            <a:schemeClr val="bg1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Se encuentran orientados a los Enfoque Estratégicos del Gobierno Federal y Estatal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D312357-96B4-588B-691B-AD4DA9C0A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02" y="1576108"/>
            <a:ext cx="7056555" cy="2079614"/>
          </a:xfrm>
          <a:prstGeom prst="rect">
            <a:avLst/>
          </a:prstGeom>
        </p:spPr>
      </p:pic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9D5347C2-3A88-5B1E-AF26-4690471F8D34}"/>
              </a:ext>
            </a:extLst>
          </p:cNvPr>
          <p:cNvSpPr/>
          <p:nvPr/>
        </p:nvSpPr>
        <p:spPr>
          <a:xfrm rot="5400000">
            <a:off x="6379798" y="4803301"/>
            <a:ext cx="1228258" cy="3057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id="{099D0CF6-886B-2FF6-D26F-95B8C61D090E}"/>
              </a:ext>
            </a:extLst>
          </p:cNvPr>
          <p:cNvSpPr/>
          <p:nvPr/>
        </p:nvSpPr>
        <p:spPr>
          <a:xfrm rot="5400000">
            <a:off x="7208356" y="4803301"/>
            <a:ext cx="1228258" cy="3057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Triángulo isósceles 10">
            <a:extLst>
              <a:ext uri="{FF2B5EF4-FFF2-40B4-BE49-F238E27FC236}">
                <a16:creationId xmlns:a16="http://schemas.microsoft.com/office/drawing/2014/main" id="{9D5347C2-3A88-5B1E-AF26-4690471F8D34}"/>
              </a:ext>
            </a:extLst>
          </p:cNvPr>
          <p:cNvSpPr/>
          <p:nvPr/>
        </p:nvSpPr>
        <p:spPr>
          <a:xfrm rot="5400000">
            <a:off x="6778077" y="4803301"/>
            <a:ext cx="1228258" cy="30574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58628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</TotalTime>
  <Words>3831</Words>
  <Application>Microsoft Office PowerPoint</Application>
  <PresentationFormat>Panorámica</PresentationFormat>
  <Paragraphs>579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Bookman Old Style</vt:lpstr>
      <vt:lpstr>Calibri</vt:lpstr>
      <vt:lpstr>Wingdings</vt:lpstr>
      <vt:lpstr>Tema de Office</vt:lpstr>
      <vt:lpstr>San Martín Texmelucan, Puebla Plan Municipal de Desarrollo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Aplicación de la Metodología de Marco Lógico en el PMD   </vt:lpstr>
      <vt:lpstr>Presentación de PowerPoint</vt:lpstr>
      <vt:lpstr>Presentación de PowerPoint</vt:lpstr>
      <vt:lpstr>Presentación de PowerPoint</vt:lpstr>
      <vt:lpstr>Árboles de Problemas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Árboles de Objetivos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Graciela Falcón</dc:creator>
  <cp:lastModifiedBy>Graciela Falcón Áreas</cp:lastModifiedBy>
  <cp:revision>403</cp:revision>
  <dcterms:created xsi:type="dcterms:W3CDTF">2024-09-06T06:33:39Z</dcterms:created>
  <dcterms:modified xsi:type="dcterms:W3CDTF">2025-06-12T18:35:58Z</dcterms:modified>
</cp:coreProperties>
</file>